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60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</p:sldIdLst>
  <p:sldSz cy="5143500" cx="9144000"/>
  <p:notesSz cx="6858000" cy="9144000"/>
  <p:embeddedFontLst>
    <p:embeddedFont>
      <p:font typeface="Roboto Slab"/>
      <p:regular r:id="rId26"/>
      <p:bold r:id="rId27"/>
    </p:embeddedFont>
    <p:embeddedFont>
      <p:font typeface="Chivo"/>
      <p:regular r:id="rId28"/>
      <p:bold r:id="rId29"/>
      <p:italic r:id="rId30"/>
      <p:boldItalic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RobotoSlab-regular.fntdata"/><Relationship Id="rId25" Type="http://schemas.openxmlformats.org/officeDocument/2006/relationships/slide" Target="slides/slide21.xml"/><Relationship Id="rId28" Type="http://schemas.openxmlformats.org/officeDocument/2006/relationships/font" Target="fonts/Chivo-regular.fntdata"/><Relationship Id="rId27" Type="http://schemas.openxmlformats.org/officeDocument/2006/relationships/font" Target="fonts/RobotoSlab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Chivo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Chivo-boldItalic.fntdata"/><Relationship Id="rId30" Type="http://schemas.openxmlformats.org/officeDocument/2006/relationships/font" Target="fonts/Chivo-italic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5f391192_0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35f391192_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1a2074fd1e_1_8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21a2074fd1e_1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1a2074fd1e_1_8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21a2074fd1e_1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1a2074fd1e_1_9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21a2074fd1e_1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21a2074fd1e_1_9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21a2074fd1e_1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21a2074fd1e_1_11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21a2074fd1e_1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21a2074fd1e_1_12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21a2074fd1e_1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1a2074fd1e_1_13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21a2074fd1e_1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1a2074fd1e_1_15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21a2074fd1e_1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21a2074fd1e_1_13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21a2074fd1e_1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21a2074fd1e_1_14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21a2074fd1e_1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1a2074fd1e_1_3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21a2074fd1e_1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f9d715defc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1f9d715def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21a2074fd1e_1_15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21a2074fd1e_1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1a2074fd1e_0_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21a2074fd1e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1a2074fd1e_1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21a2074fd1e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1a2074fd1e_1_1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21a2074fd1e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1a2074fd1e_1_2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21a2074fd1e_1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1a2074fd1e_1_1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21a2074fd1e_1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1a2074fd1e_1_3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21a2074fd1e_1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1a2074fd1e_1_11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21a2074fd1e_1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-120" y="-200"/>
            <a:ext cx="9143821" cy="5142886"/>
            <a:chOff x="2973586" y="5250656"/>
            <a:chExt cx="2856819" cy="1606800"/>
          </a:xfrm>
        </p:grpSpPr>
        <p:sp>
          <p:nvSpPr>
            <p:cNvPr id="11" name="Google Shape;11;p2"/>
            <p:cNvSpPr/>
            <p:nvPr/>
          </p:nvSpPr>
          <p:spPr>
            <a:xfrm>
              <a:off x="2973586" y="6221960"/>
              <a:ext cx="2856819" cy="635496"/>
            </a:xfrm>
            <a:custGeom>
              <a:rect b="b" l="l" r="r" t="t"/>
              <a:pathLst>
                <a:path extrusionOk="0" h="635496" w="2856819">
                  <a:moveTo>
                    <a:pt x="0" y="636040"/>
                  </a:moveTo>
                  <a:lnTo>
                    <a:pt x="2856819" y="636040"/>
                  </a:lnTo>
                  <a:lnTo>
                    <a:pt x="2856819" y="0"/>
                  </a:lnTo>
                  <a:lnTo>
                    <a:pt x="0" y="503857"/>
                  </a:lnTo>
                  <a:lnTo>
                    <a:pt x="0" y="6360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2973586" y="6067738"/>
              <a:ext cx="642784" cy="385464"/>
            </a:xfrm>
            <a:custGeom>
              <a:rect b="b" l="l" r="r" t="t"/>
              <a:pathLst>
                <a:path extrusionOk="0" h="385464" w="642784">
                  <a:moveTo>
                    <a:pt x="0" y="113368"/>
                  </a:moveTo>
                  <a:lnTo>
                    <a:pt x="0" y="385724"/>
                  </a:lnTo>
                  <a:lnTo>
                    <a:pt x="642784" y="272355"/>
                  </a:lnTo>
                  <a:lnTo>
                    <a:pt x="642784" y="0"/>
                  </a:lnTo>
                  <a:lnTo>
                    <a:pt x="0" y="113368"/>
                  </a:lnTo>
                  <a:close/>
                </a:path>
              </a:pathLst>
            </a:custGeom>
            <a:gradFill>
              <a:gsLst>
                <a:gs pos="0">
                  <a:srgbClr val="00001A">
                    <a:alpha val="7843"/>
                  </a:srgbClr>
                </a:gs>
                <a:gs pos="100000">
                  <a:srgbClr val="00001A">
                    <a:alpha val="1960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3378302" y="5250656"/>
              <a:ext cx="1781048" cy="314027"/>
            </a:xfrm>
            <a:custGeom>
              <a:rect b="b" l="l" r="r" t="t"/>
              <a:pathLst>
                <a:path extrusionOk="0" h="314027" w="1781048">
                  <a:moveTo>
                    <a:pt x="238155" y="0"/>
                  </a:moveTo>
                  <a:lnTo>
                    <a:pt x="0" y="42004"/>
                  </a:lnTo>
                  <a:lnTo>
                    <a:pt x="0" y="314359"/>
                  </a:lnTo>
                  <a:lnTo>
                    <a:pt x="1782389" y="0"/>
                  </a:lnTo>
                  <a:lnTo>
                    <a:pt x="238155" y="0"/>
                  </a:lnTo>
                  <a:close/>
                </a:path>
              </a:pathLst>
            </a:custGeom>
            <a:gradFill>
              <a:gsLst>
                <a:gs pos="0">
                  <a:srgbClr val="00001A">
                    <a:alpha val="7843"/>
                  </a:srgbClr>
                </a:gs>
                <a:gs pos="100000">
                  <a:srgbClr val="00001A">
                    <a:alpha val="1960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4790344" y="5404894"/>
              <a:ext cx="1040060" cy="455414"/>
            </a:xfrm>
            <a:custGeom>
              <a:rect b="b" l="l" r="r" t="t"/>
              <a:pathLst>
                <a:path extrusionOk="0" h="455414" w="1040060">
                  <a:moveTo>
                    <a:pt x="1040061" y="0"/>
                  </a:moveTo>
                  <a:lnTo>
                    <a:pt x="0" y="184194"/>
                  </a:lnTo>
                  <a:lnTo>
                    <a:pt x="0" y="456550"/>
                  </a:lnTo>
                  <a:lnTo>
                    <a:pt x="1040061" y="272355"/>
                  </a:lnTo>
                  <a:lnTo>
                    <a:pt x="1040061" y="0"/>
                  </a:lnTo>
                  <a:close/>
                </a:path>
              </a:pathLst>
            </a:custGeom>
            <a:gradFill>
              <a:gsLst>
                <a:gs pos="0">
                  <a:srgbClr val="00001A">
                    <a:alpha val="1960"/>
                  </a:srgbClr>
                </a:gs>
                <a:gs pos="100000">
                  <a:srgbClr val="00001A">
                    <a:alpha val="7843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2973586" y="6263466"/>
              <a:ext cx="1077258" cy="461367"/>
            </a:xfrm>
            <a:custGeom>
              <a:rect b="b" l="l" r="r" t="t"/>
              <a:pathLst>
                <a:path extrusionOk="0" h="461367" w="1077258">
                  <a:moveTo>
                    <a:pt x="0" y="189996"/>
                  </a:moveTo>
                  <a:lnTo>
                    <a:pt x="0" y="462351"/>
                  </a:lnTo>
                  <a:lnTo>
                    <a:pt x="1077259" y="272355"/>
                  </a:lnTo>
                  <a:lnTo>
                    <a:pt x="1077259" y="0"/>
                  </a:lnTo>
                  <a:lnTo>
                    <a:pt x="0" y="189996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11764"/>
                  </a:srgbClr>
                </a:gs>
                <a:gs pos="100000">
                  <a:srgbClr val="FFFFFF">
                    <a:alpha val="4705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531332" y="5949605"/>
              <a:ext cx="299073" cy="324445"/>
            </a:xfrm>
            <a:custGeom>
              <a:rect b="b" l="l" r="r" t="t"/>
              <a:pathLst>
                <a:path extrusionOk="0" h="324445" w="299073">
                  <a:moveTo>
                    <a:pt x="299073" y="0"/>
                  </a:moveTo>
                  <a:lnTo>
                    <a:pt x="0" y="52748"/>
                  </a:lnTo>
                  <a:lnTo>
                    <a:pt x="0" y="325103"/>
                  </a:lnTo>
                  <a:lnTo>
                    <a:pt x="299073" y="272355"/>
                  </a:lnTo>
                  <a:lnTo>
                    <a:pt x="299073" y="0"/>
                  </a:lnTo>
                  <a:close/>
                </a:path>
              </a:pathLst>
            </a:custGeom>
            <a:gradFill>
              <a:gsLst>
                <a:gs pos="0">
                  <a:srgbClr val="00001A">
                    <a:alpha val="7843"/>
                  </a:srgbClr>
                </a:gs>
                <a:gs pos="100000">
                  <a:srgbClr val="00001A">
                    <a:alpha val="1960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3613394" y="5425142"/>
              <a:ext cx="557972" cy="370582"/>
            </a:xfrm>
            <a:custGeom>
              <a:rect b="b" l="l" r="r" t="t"/>
              <a:pathLst>
                <a:path extrusionOk="0" h="370582" w="557972">
                  <a:moveTo>
                    <a:pt x="0" y="98410"/>
                  </a:moveTo>
                  <a:lnTo>
                    <a:pt x="0" y="370765"/>
                  </a:lnTo>
                  <a:lnTo>
                    <a:pt x="557973" y="272355"/>
                  </a:lnTo>
                  <a:lnTo>
                    <a:pt x="557973" y="0"/>
                  </a:lnTo>
                  <a:lnTo>
                    <a:pt x="0" y="9841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4705"/>
                  </a:srgbClr>
                </a:gs>
                <a:gs pos="100000">
                  <a:srgbClr val="FFFFFF">
                    <a:alpha val="11764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5636975" y="5677250"/>
              <a:ext cx="193430" cy="305097"/>
            </a:xfrm>
            <a:custGeom>
              <a:rect b="b" l="l" r="r" t="t"/>
              <a:pathLst>
                <a:path extrusionOk="0" h="305097" w="193430">
                  <a:moveTo>
                    <a:pt x="193430" y="0"/>
                  </a:moveTo>
                  <a:lnTo>
                    <a:pt x="0" y="34116"/>
                  </a:lnTo>
                  <a:lnTo>
                    <a:pt x="0" y="306471"/>
                  </a:lnTo>
                  <a:lnTo>
                    <a:pt x="193430" y="272355"/>
                  </a:lnTo>
                  <a:lnTo>
                    <a:pt x="193430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11764"/>
                  </a:srgbClr>
                </a:gs>
                <a:gs pos="100000">
                  <a:srgbClr val="FFFFFF">
                    <a:alpha val="4705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" name="Google Shape;19;p2"/>
          <p:cNvSpPr txBox="1"/>
          <p:nvPr>
            <p:ph type="ctrTitle"/>
          </p:nvPr>
        </p:nvSpPr>
        <p:spPr>
          <a:xfrm>
            <a:off x="457200" y="799275"/>
            <a:ext cx="5486400" cy="3182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1pPr>
            <a:lvl2pPr lvl="1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2pPr>
            <a:lvl3pPr lvl="2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3pPr>
            <a:lvl4pPr lvl="3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4pPr>
            <a:lvl5pPr lvl="4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5pPr>
            <a:lvl6pPr lvl="5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6pPr>
            <a:lvl7pPr lvl="6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7pPr>
            <a:lvl8pPr lvl="7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8pPr>
            <a:lvl9pPr lvl="8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" name="Google Shape;116;p11"/>
          <p:cNvGrpSpPr/>
          <p:nvPr/>
        </p:nvGrpSpPr>
        <p:grpSpPr>
          <a:xfrm>
            <a:off x="-120" y="0"/>
            <a:ext cx="9143821" cy="5144623"/>
            <a:chOff x="2973586" y="0"/>
            <a:chExt cx="2856819" cy="1607343"/>
          </a:xfrm>
        </p:grpSpPr>
        <p:sp>
          <p:nvSpPr>
            <p:cNvPr id="117" name="Google Shape;117;p11"/>
            <p:cNvSpPr/>
            <p:nvPr/>
          </p:nvSpPr>
          <p:spPr>
            <a:xfrm>
              <a:off x="2973586" y="0"/>
              <a:ext cx="2856819" cy="1607343"/>
            </a:xfrm>
            <a:custGeom>
              <a:rect b="b" l="l" r="r" t="t"/>
              <a:pathLst>
                <a:path extrusionOk="0" h="1607343" w="2856819">
                  <a:moveTo>
                    <a:pt x="0" y="1607344"/>
                  </a:moveTo>
                  <a:lnTo>
                    <a:pt x="2856819" y="1607344"/>
                  </a:lnTo>
                  <a:lnTo>
                    <a:pt x="2856819" y="0"/>
                  </a:lnTo>
                  <a:lnTo>
                    <a:pt x="2854505" y="0"/>
                  </a:lnTo>
                  <a:lnTo>
                    <a:pt x="0" y="503447"/>
                  </a:lnTo>
                  <a:lnTo>
                    <a:pt x="0" y="160734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2973586" y="278850"/>
              <a:ext cx="319904" cy="223242"/>
            </a:xfrm>
            <a:custGeom>
              <a:rect b="b" l="l" r="r" t="t"/>
              <a:pathLst>
                <a:path extrusionOk="0" h="223242" w="319904">
                  <a:moveTo>
                    <a:pt x="0" y="56421"/>
                  </a:moveTo>
                  <a:lnTo>
                    <a:pt x="0" y="224597"/>
                  </a:lnTo>
                  <a:lnTo>
                    <a:pt x="319904" y="168176"/>
                  </a:lnTo>
                  <a:lnTo>
                    <a:pt x="319904" y="0"/>
                  </a:lnTo>
                  <a:lnTo>
                    <a:pt x="0" y="56421"/>
                  </a:lnTo>
                  <a:close/>
                </a:path>
              </a:pathLst>
            </a:custGeom>
            <a:gradFill>
              <a:gsLst>
                <a:gs pos="0">
                  <a:srgbClr val="00001A">
                    <a:alpha val="1960"/>
                  </a:srgbClr>
                </a:gs>
                <a:gs pos="100000">
                  <a:srgbClr val="00001A">
                    <a:alpha val="7843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Google Shape;119;p11"/>
            <p:cNvSpPr/>
            <p:nvPr/>
          </p:nvSpPr>
          <p:spPr>
            <a:xfrm>
              <a:off x="4446633" y="0"/>
              <a:ext cx="1380795" cy="242589"/>
            </a:xfrm>
            <a:custGeom>
              <a:rect b="b" l="l" r="r" t="t"/>
              <a:pathLst>
                <a:path extrusionOk="0" h="242589" w="1380795">
                  <a:moveTo>
                    <a:pt x="427914" y="0"/>
                  </a:moveTo>
                  <a:lnTo>
                    <a:pt x="0" y="75471"/>
                  </a:lnTo>
                  <a:lnTo>
                    <a:pt x="0" y="243647"/>
                  </a:lnTo>
                  <a:lnTo>
                    <a:pt x="1381458" y="0"/>
                  </a:lnTo>
                  <a:lnTo>
                    <a:pt x="427914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4705"/>
                  </a:srgbClr>
                </a:gs>
                <a:gs pos="100000">
                  <a:srgbClr val="FFFFFF">
                    <a:alpha val="11764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120;p11"/>
            <p:cNvSpPr/>
            <p:nvPr/>
          </p:nvSpPr>
          <p:spPr>
            <a:xfrm>
              <a:off x="2973586" y="131406"/>
              <a:ext cx="202358" cy="202406"/>
            </a:xfrm>
            <a:custGeom>
              <a:rect b="b" l="l" r="r" t="t"/>
              <a:pathLst>
                <a:path extrusionOk="0" h="202406" w="202358">
                  <a:moveTo>
                    <a:pt x="0" y="35689"/>
                  </a:moveTo>
                  <a:lnTo>
                    <a:pt x="0" y="203865"/>
                  </a:lnTo>
                  <a:lnTo>
                    <a:pt x="202358" y="168176"/>
                  </a:lnTo>
                  <a:lnTo>
                    <a:pt x="202358" y="0"/>
                  </a:lnTo>
                  <a:lnTo>
                    <a:pt x="0" y="35689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11764"/>
                  </a:srgbClr>
                </a:gs>
                <a:gs pos="100000">
                  <a:srgbClr val="FFFFFF">
                    <a:alpha val="4705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Google Shape;121;p11"/>
            <p:cNvSpPr/>
            <p:nvPr/>
          </p:nvSpPr>
          <p:spPr>
            <a:xfrm>
              <a:off x="3669936" y="0"/>
              <a:ext cx="1203732" cy="211335"/>
            </a:xfrm>
            <a:custGeom>
              <a:rect b="b" l="l" r="r" t="t"/>
              <a:pathLst>
                <a:path extrusionOk="0" h="211335" w="1203732">
                  <a:moveTo>
                    <a:pt x="251070" y="0"/>
                  </a:moveTo>
                  <a:lnTo>
                    <a:pt x="0" y="44281"/>
                  </a:lnTo>
                  <a:lnTo>
                    <a:pt x="0" y="212457"/>
                  </a:lnTo>
                  <a:lnTo>
                    <a:pt x="1204612" y="0"/>
                  </a:lnTo>
                  <a:lnTo>
                    <a:pt x="251070" y="0"/>
                  </a:lnTo>
                  <a:close/>
                </a:path>
              </a:pathLst>
            </a:custGeom>
            <a:gradFill>
              <a:gsLst>
                <a:gs pos="0">
                  <a:srgbClr val="00001A">
                    <a:alpha val="7843"/>
                  </a:srgbClr>
                </a:gs>
                <a:gs pos="100000">
                  <a:srgbClr val="00001A">
                    <a:alpha val="1960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2" name="Google Shape;122;p11"/>
          <p:cNvSpPr txBox="1"/>
          <p:nvPr>
            <p:ph idx="12" type="sldNum"/>
          </p:nvPr>
        </p:nvSpPr>
        <p:spPr>
          <a:xfrm>
            <a:off x="259225" y="4674100"/>
            <a:ext cx="481500" cy="245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background">
  <p:cSld name="BLANK_1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4" name="Google Shape;124;p12"/>
          <p:cNvGrpSpPr/>
          <p:nvPr/>
        </p:nvGrpSpPr>
        <p:grpSpPr>
          <a:xfrm>
            <a:off x="-238" y="-200"/>
            <a:ext cx="9143821" cy="5143302"/>
            <a:chOff x="6316957" y="5250656"/>
            <a:chExt cx="2856819" cy="1606930"/>
          </a:xfrm>
        </p:grpSpPr>
        <p:sp>
          <p:nvSpPr>
            <p:cNvPr id="125" name="Google Shape;125;p12"/>
            <p:cNvSpPr/>
            <p:nvPr/>
          </p:nvSpPr>
          <p:spPr>
            <a:xfrm>
              <a:off x="6316957" y="6351571"/>
              <a:ext cx="2856819" cy="506015"/>
            </a:xfrm>
            <a:custGeom>
              <a:rect b="b" l="l" r="r" t="t"/>
              <a:pathLst>
                <a:path extrusionOk="0" h="506015" w="2856819">
                  <a:moveTo>
                    <a:pt x="0" y="506429"/>
                  </a:moveTo>
                  <a:lnTo>
                    <a:pt x="2856819" y="506429"/>
                  </a:lnTo>
                  <a:lnTo>
                    <a:pt x="2856819" y="0"/>
                  </a:lnTo>
                  <a:lnTo>
                    <a:pt x="0" y="503856"/>
                  </a:lnTo>
                  <a:lnTo>
                    <a:pt x="0" y="50642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Google Shape;126;p12"/>
            <p:cNvSpPr/>
            <p:nvPr/>
          </p:nvSpPr>
          <p:spPr>
            <a:xfrm>
              <a:off x="7306428" y="5250656"/>
              <a:ext cx="1434361" cy="253007"/>
            </a:xfrm>
            <a:custGeom>
              <a:rect b="b" l="l" r="r" t="t"/>
              <a:pathLst>
                <a:path extrusionOk="0" h="253007" w="1434361">
                  <a:moveTo>
                    <a:pt x="481099" y="0"/>
                  </a:moveTo>
                  <a:lnTo>
                    <a:pt x="0" y="84851"/>
                  </a:lnTo>
                  <a:lnTo>
                    <a:pt x="0" y="253027"/>
                  </a:lnTo>
                  <a:lnTo>
                    <a:pt x="1434642" y="0"/>
                  </a:lnTo>
                  <a:lnTo>
                    <a:pt x="481099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11764"/>
                  </a:srgbClr>
                </a:gs>
                <a:gs pos="100000">
                  <a:srgbClr val="FFFFFF">
                    <a:alpha val="4705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" name="Google Shape;127;p12"/>
            <p:cNvSpPr/>
            <p:nvPr/>
          </p:nvSpPr>
          <p:spPr>
            <a:xfrm>
              <a:off x="6316957" y="6512738"/>
              <a:ext cx="989471" cy="342304"/>
            </a:xfrm>
            <a:custGeom>
              <a:rect b="b" l="l" r="r" t="t"/>
              <a:pathLst>
                <a:path extrusionOk="0" h="342304" w="989471">
                  <a:moveTo>
                    <a:pt x="0" y="174513"/>
                  </a:moveTo>
                  <a:lnTo>
                    <a:pt x="0" y="342688"/>
                  </a:lnTo>
                  <a:lnTo>
                    <a:pt x="989471" y="168176"/>
                  </a:lnTo>
                  <a:lnTo>
                    <a:pt x="989471" y="0"/>
                  </a:lnTo>
                  <a:lnTo>
                    <a:pt x="0" y="174513"/>
                  </a:lnTo>
                  <a:close/>
                </a:path>
              </a:pathLst>
            </a:custGeom>
            <a:gradFill>
              <a:gsLst>
                <a:gs pos="0">
                  <a:srgbClr val="00001A">
                    <a:alpha val="7843"/>
                  </a:srgbClr>
                </a:gs>
                <a:gs pos="100000">
                  <a:srgbClr val="00001A">
                    <a:alpha val="1960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Google Shape;128;p12"/>
            <p:cNvSpPr/>
            <p:nvPr/>
          </p:nvSpPr>
          <p:spPr>
            <a:xfrm>
              <a:off x="8885118" y="6183395"/>
              <a:ext cx="288657" cy="218777"/>
            </a:xfrm>
            <a:custGeom>
              <a:rect b="b" l="l" r="r" t="t"/>
              <a:pathLst>
                <a:path extrusionOk="0" h="218777" w="288657">
                  <a:moveTo>
                    <a:pt x="288658" y="0"/>
                  </a:moveTo>
                  <a:lnTo>
                    <a:pt x="0" y="50911"/>
                  </a:lnTo>
                  <a:lnTo>
                    <a:pt x="0" y="219087"/>
                  </a:lnTo>
                  <a:lnTo>
                    <a:pt x="288658" y="168176"/>
                  </a:lnTo>
                  <a:lnTo>
                    <a:pt x="288658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11764"/>
                  </a:srgbClr>
                </a:gs>
                <a:gs pos="100000">
                  <a:srgbClr val="FFFFFF">
                    <a:alpha val="4705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" name="Google Shape;129;p12"/>
            <p:cNvSpPr/>
            <p:nvPr/>
          </p:nvSpPr>
          <p:spPr>
            <a:xfrm>
              <a:off x="6316957" y="6431950"/>
              <a:ext cx="493991" cy="254496"/>
            </a:xfrm>
            <a:custGeom>
              <a:rect b="b" l="l" r="r" t="t"/>
              <a:pathLst>
                <a:path extrusionOk="0" h="254496" w="493991">
                  <a:moveTo>
                    <a:pt x="0" y="87125"/>
                  </a:moveTo>
                  <a:lnTo>
                    <a:pt x="0" y="255301"/>
                  </a:lnTo>
                  <a:lnTo>
                    <a:pt x="493992" y="168176"/>
                  </a:lnTo>
                  <a:lnTo>
                    <a:pt x="493992" y="0"/>
                  </a:lnTo>
                  <a:lnTo>
                    <a:pt x="0" y="87125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11764"/>
                  </a:srgbClr>
                </a:gs>
                <a:gs pos="100000">
                  <a:srgbClr val="FFFFFF">
                    <a:alpha val="4705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" name="Google Shape;130;p12"/>
            <p:cNvSpPr/>
            <p:nvPr/>
          </p:nvSpPr>
          <p:spPr>
            <a:xfrm>
              <a:off x="9029447" y="6015219"/>
              <a:ext cx="144328" cy="193476"/>
            </a:xfrm>
            <a:custGeom>
              <a:rect b="b" l="l" r="r" t="t"/>
              <a:pathLst>
                <a:path extrusionOk="0" h="193476" w="144328">
                  <a:moveTo>
                    <a:pt x="144329" y="0"/>
                  </a:moveTo>
                  <a:lnTo>
                    <a:pt x="0" y="25456"/>
                  </a:lnTo>
                  <a:lnTo>
                    <a:pt x="0" y="193632"/>
                  </a:lnTo>
                  <a:lnTo>
                    <a:pt x="144329" y="168176"/>
                  </a:lnTo>
                  <a:lnTo>
                    <a:pt x="144329" y="0"/>
                  </a:lnTo>
                  <a:close/>
                </a:path>
              </a:pathLst>
            </a:custGeom>
            <a:gradFill>
              <a:gsLst>
                <a:gs pos="0">
                  <a:srgbClr val="00001A">
                    <a:alpha val="7843"/>
                  </a:srgbClr>
                </a:gs>
                <a:gs pos="100000">
                  <a:srgbClr val="00001A">
                    <a:alpha val="1960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" name="Google Shape;131;p12"/>
            <p:cNvSpPr/>
            <p:nvPr/>
          </p:nvSpPr>
          <p:spPr>
            <a:xfrm>
              <a:off x="8224479" y="5847043"/>
              <a:ext cx="949297" cy="334863"/>
            </a:xfrm>
            <a:custGeom>
              <a:rect b="b" l="l" r="r" t="t"/>
              <a:pathLst>
                <a:path extrusionOk="0" h="334863" w="949297">
                  <a:moveTo>
                    <a:pt x="949297" y="0"/>
                  </a:moveTo>
                  <a:lnTo>
                    <a:pt x="0" y="167427"/>
                  </a:lnTo>
                  <a:lnTo>
                    <a:pt x="0" y="335603"/>
                  </a:lnTo>
                  <a:lnTo>
                    <a:pt x="949297" y="168176"/>
                  </a:lnTo>
                  <a:lnTo>
                    <a:pt x="949297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4705"/>
                  </a:srgbClr>
                </a:gs>
                <a:gs pos="100000">
                  <a:srgbClr val="FFFFFF">
                    <a:alpha val="11764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" name="Google Shape;132;p12"/>
            <p:cNvSpPr/>
            <p:nvPr/>
          </p:nvSpPr>
          <p:spPr>
            <a:xfrm>
              <a:off x="6677035" y="5840035"/>
              <a:ext cx="629392" cy="278308"/>
            </a:xfrm>
            <a:custGeom>
              <a:rect b="b" l="l" r="r" t="t"/>
              <a:pathLst>
                <a:path extrusionOk="0" h="278308" w="629392">
                  <a:moveTo>
                    <a:pt x="0" y="111005"/>
                  </a:moveTo>
                  <a:lnTo>
                    <a:pt x="0" y="279181"/>
                  </a:lnTo>
                  <a:lnTo>
                    <a:pt x="629393" y="168176"/>
                  </a:lnTo>
                  <a:lnTo>
                    <a:pt x="629393" y="0"/>
                  </a:lnTo>
                  <a:lnTo>
                    <a:pt x="0" y="111005"/>
                  </a:lnTo>
                  <a:close/>
                </a:path>
              </a:pathLst>
            </a:custGeom>
            <a:gradFill>
              <a:gsLst>
                <a:gs pos="0">
                  <a:srgbClr val="00001A">
                    <a:alpha val="7843"/>
                  </a:srgbClr>
                </a:gs>
                <a:gs pos="100000">
                  <a:srgbClr val="00001A">
                    <a:alpha val="1960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Google Shape;133;p12"/>
            <p:cNvSpPr/>
            <p:nvPr/>
          </p:nvSpPr>
          <p:spPr>
            <a:xfrm>
              <a:off x="6316957" y="5716734"/>
              <a:ext cx="735035" cy="297656"/>
            </a:xfrm>
            <a:custGeom>
              <a:rect b="b" l="l" r="r" t="t"/>
              <a:pathLst>
                <a:path extrusionOk="0" h="297656" w="735035">
                  <a:moveTo>
                    <a:pt x="0" y="129638"/>
                  </a:moveTo>
                  <a:lnTo>
                    <a:pt x="0" y="297814"/>
                  </a:lnTo>
                  <a:lnTo>
                    <a:pt x="735036" y="168176"/>
                  </a:lnTo>
                  <a:lnTo>
                    <a:pt x="735036" y="0"/>
                  </a:lnTo>
                  <a:lnTo>
                    <a:pt x="0" y="129638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11764"/>
                  </a:srgbClr>
                </a:gs>
                <a:gs pos="100000">
                  <a:srgbClr val="FFFFFF">
                    <a:alpha val="4705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Google Shape;134;p12"/>
            <p:cNvSpPr/>
            <p:nvPr/>
          </p:nvSpPr>
          <p:spPr>
            <a:xfrm>
              <a:off x="8703591" y="5342516"/>
              <a:ext cx="470184" cy="250031"/>
            </a:xfrm>
            <a:custGeom>
              <a:rect b="b" l="l" r="r" t="t"/>
              <a:pathLst>
                <a:path extrusionOk="0" h="250031" w="470184">
                  <a:moveTo>
                    <a:pt x="470185" y="0"/>
                  </a:moveTo>
                  <a:lnTo>
                    <a:pt x="0" y="82927"/>
                  </a:lnTo>
                  <a:lnTo>
                    <a:pt x="0" y="251103"/>
                  </a:lnTo>
                  <a:lnTo>
                    <a:pt x="470185" y="168176"/>
                  </a:lnTo>
                  <a:lnTo>
                    <a:pt x="470185" y="0"/>
                  </a:lnTo>
                  <a:close/>
                </a:path>
              </a:pathLst>
            </a:custGeom>
            <a:gradFill>
              <a:gsLst>
                <a:gs pos="0">
                  <a:srgbClr val="00001A">
                    <a:alpha val="1960"/>
                  </a:srgbClr>
                </a:gs>
                <a:gs pos="100000">
                  <a:srgbClr val="00001A">
                    <a:alpha val="7843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5" name="Google Shape;135;p12"/>
          <p:cNvSpPr txBox="1"/>
          <p:nvPr>
            <p:ph idx="12" type="sldNum"/>
          </p:nvPr>
        </p:nvSpPr>
        <p:spPr>
          <a:xfrm>
            <a:off x="259225" y="4674100"/>
            <a:ext cx="481500" cy="245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background 1">
  <p:cSld name="BLANK_1_1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3"/>
          <p:cNvSpPr txBox="1"/>
          <p:nvPr>
            <p:ph idx="12" type="sldNum"/>
          </p:nvPr>
        </p:nvSpPr>
        <p:spPr>
          <a:xfrm>
            <a:off x="259225" y="4674100"/>
            <a:ext cx="481500" cy="245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TITLE_1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oogle Shape;21;p3"/>
          <p:cNvGrpSpPr/>
          <p:nvPr/>
        </p:nvGrpSpPr>
        <p:grpSpPr>
          <a:xfrm>
            <a:off x="-120" y="-200"/>
            <a:ext cx="9143821" cy="5142886"/>
            <a:chOff x="2973586" y="5250656"/>
            <a:chExt cx="2856819" cy="1606800"/>
          </a:xfrm>
        </p:grpSpPr>
        <p:sp>
          <p:nvSpPr>
            <p:cNvPr id="22" name="Google Shape;22;p3"/>
            <p:cNvSpPr/>
            <p:nvPr/>
          </p:nvSpPr>
          <p:spPr>
            <a:xfrm>
              <a:off x="2973586" y="6221960"/>
              <a:ext cx="2856819" cy="635496"/>
            </a:xfrm>
            <a:custGeom>
              <a:rect b="b" l="l" r="r" t="t"/>
              <a:pathLst>
                <a:path extrusionOk="0" h="635496" w="2856819">
                  <a:moveTo>
                    <a:pt x="0" y="636040"/>
                  </a:moveTo>
                  <a:lnTo>
                    <a:pt x="2856819" y="636040"/>
                  </a:lnTo>
                  <a:lnTo>
                    <a:pt x="2856819" y="0"/>
                  </a:lnTo>
                  <a:lnTo>
                    <a:pt x="0" y="503857"/>
                  </a:lnTo>
                  <a:lnTo>
                    <a:pt x="0" y="6360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23;p3"/>
            <p:cNvSpPr/>
            <p:nvPr/>
          </p:nvSpPr>
          <p:spPr>
            <a:xfrm>
              <a:off x="2973586" y="6067738"/>
              <a:ext cx="642784" cy="385464"/>
            </a:xfrm>
            <a:custGeom>
              <a:rect b="b" l="l" r="r" t="t"/>
              <a:pathLst>
                <a:path extrusionOk="0" h="385464" w="642784">
                  <a:moveTo>
                    <a:pt x="0" y="113368"/>
                  </a:moveTo>
                  <a:lnTo>
                    <a:pt x="0" y="385724"/>
                  </a:lnTo>
                  <a:lnTo>
                    <a:pt x="642784" y="272355"/>
                  </a:lnTo>
                  <a:lnTo>
                    <a:pt x="642784" y="0"/>
                  </a:lnTo>
                  <a:lnTo>
                    <a:pt x="0" y="113368"/>
                  </a:lnTo>
                  <a:close/>
                </a:path>
              </a:pathLst>
            </a:custGeom>
            <a:gradFill>
              <a:gsLst>
                <a:gs pos="0">
                  <a:srgbClr val="00001A">
                    <a:alpha val="7843"/>
                  </a:srgbClr>
                </a:gs>
                <a:gs pos="100000">
                  <a:srgbClr val="00001A">
                    <a:alpha val="1960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24;p3"/>
            <p:cNvSpPr/>
            <p:nvPr/>
          </p:nvSpPr>
          <p:spPr>
            <a:xfrm>
              <a:off x="3378302" y="5250656"/>
              <a:ext cx="1781048" cy="314027"/>
            </a:xfrm>
            <a:custGeom>
              <a:rect b="b" l="l" r="r" t="t"/>
              <a:pathLst>
                <a:path extrusionOk="0" h="314027" w="1781048">
                  <a:moveTo>
                    <a:pt x="238155" y="0"/>
                  </a:moveTo>
                  <a:lnTo>
                    <a:pt x="0" y="42004"/>
                  </a:lnTo>
                  <a:lnTo>
                    <a:pt x="0" y="314359"/>
                  </a:lnTo>
                  <a:lnTo>
                    <a:pt x="1782389" y="0"/>
                  </a:lnTo>
                  <a:lnTo>
                    <a:pt x="238155" y="0"/>
                  </a:lnTo>
                  <a:close/>
                </a:path>
              </a:pathLst>
            </a:custGeom>
            <a:gradFill>
              <a:gsLst>
                <a:gs pos="0">
                  <a:srgbClr val="00001A">
                    <a:alpha val="7843"/>
                  </a:srgbClr>
                </a:gs>
                <a:gs pos="100000">
                  <a:srgbClr val="00001A">
                    <a:alpha val="1960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25;p3"/>
            <p:cNvSpPr/>
            <p:nvPr/>
          </p:nvSpPr>
          <p:spPr>
            <a:xfrm>
              <a:off x="4790344" y="5404894"/>
              <a:ext cx="1040060" cy="455414"/>
            </a:xfrm>
            <a:custGeom>
              <a:rect b="b" l="l" r="r" t="t"/>
              <a:pathLst>
                <a:path extrusionOk="0" h="455414" w="1040060">
                  <a:moveTo>
                    <a:pt x="1040061" y="0"/>
                  </a:moveTo>
                  <a:lnTo>
                    <a:pt x="0" y="184194"/>
                  </a:lnTo>
                  <a:lnTo>
                    <a:pt x="0" y="456550"/>
                  </a:lnTo>
                  <a:lnTo>
                    <a:pt x="1040061" y="272355"/>
                  </a:lnTo>
                  <a:lnTo>
                    <a:pt x="1040061" y="0"/>
                  </a:lnTo>
                  <a:close/>
                </a:path>
              </a:pathLst>
            </a:custGeom>
            <a:gradFill>
              <a:gsLst>
                <a:gs pos="0">
                  <a:srgbClr val="00001A">
                    <a:alpha val="1960"/>
                  </a:srgbClr>
                </a:gs>
                <a:gs pos="100000">
                  <a:srgbClr val="00001A">
                    <a:alpha val="7843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26;p3"/>
            <p:cNvSpPr/>
            <p:nvPr/>
          </p:nvSpPr>
          <p:spPr>
            <a:xfrm>
              <a:off x="2973586" y="6263466"/>
              <a:ext cx="1077258" cy="461367"/>
            </a:xfrm>
            <a:custGeom>
              <a:rect b="b" l="l" r="r" t="t"/>
              <a:pathLst>
                <a:path extrusionOk="0" h="461367" w="1077258">
                  <a:moveTo>
                    <a:pt x="0" y="189996"/>
                  </a:moveTo>
                  <a:lnTo>
                    <a:pt x="0" y="462351"/>
                  </a:lnTo>
                  <a:lnTo>
                    <a:pt x="1077259" y="272355"/>
                  </a:lnTo>
                  <a:lnTo>
                    <a:pt x="1077259" y="0"/>
                  </a:lnTo>
                  <a:lnTo>
                    <a:pt x="0" y="189996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11764"/>
                  </a:srgbClr>
                </a:gs>
                <a:gs pos="100000">
                  <a:srgbClr val="FFFFFF">
                    <a:alpha val="4705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27;p3"/>
            <p:cNvSpPr/>
            <p:nvPr/>
          </p:nvSpPr>
          <p:spPr>
            <a:xfrm>
              <a:off x="5531332" y="5949605"/>
              <a:ext cx="299073" cy="324445"/>
            </a:xfrm>
            <a:custGeom>
              <a:rect b="b" l="l" r="r" t="t"/>
              <a:pathLst>
                <a:path extrusionOk="0" h="324445" w="299073">
                  <a:moveTo>
                    <a:pt x="299073" y="0"/>
                  </a:moveTo>
                  <a:lnTo>
                    <a:pt x="0" y="52748"/>
                  </a:lnTo>
                  <a:lnTo>
                    <a:pt x="0" y="325103"/>
                  </a:lnTo>
                  <a:lnTo>
                    <a:pt x="299073" y="272355"/>
                  </a:lnTo>
                  <a:lnTo>
                    <a:pt x="299073" y="0"/>
                  </a:lnTo>
                  <a:close/>
                </a:path>
              </a:pathLst>
            </a:custGeom>
            <a:gradFill>
              <a:gsLst>
                <a:gs pos="0">
                  <a:srgbClr val="00001A">
                    <a:alpha val="7843"/>
                  </a:srgbClr>
                </a:gs>
                <a:gs pos="100000">
                  <a:srgbClr val="00001A">
                    <a:alpha val="1960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3613394" y="5425142"/>
              <a:ext cx="557972" cy="370582"/>
            </a:xfrm>
            <a:custGeom>
              <a:rect b="b" l="l" r="r" t="t"/>
              <a:pathLst>
                <a:path extrusionOk="0" h="370582" w="557972">
                  <a:moveTo>
                    <a:pt x="0" y="98410"/>
                  </a:moveTo>
                  <a:lnTo>
                    <a:pt x="0" y="370765"/>
                  </a:lnTo>
                  <a:lnTo>
                    <a:pt x="557973" y="272355"/>
                  </a:lnTo>
                  <a:lnTo>
                    <a:pt x="557973" y="0"/>
                  </a:lnTo>
                  <a:lnTo>
                    <a:pt x="0" y="9841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4705"/>
                  </a:srgbClr>
                </a:gs>
                <a:gs pos="100000">
                  <a:srgbClr val="FFFFFF">
                    <a:alpha val="11764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29;p3"/>
            <p:cNvSpPr/>
            <p:nvPr/>
          </p:nvSpPr>
          <p:spPr>
            <a:xfrm>
              <a:off x="5636975" y="5677250"/>
              <a:ext cx="193430" cy="305097"/>
            </a:xfrm>
            <a:custGeom>
              <a:rect b="b" l="l" r="r" t="t"/>
              <a:pathLst>
                <a:path extrusionOk="0" h="305097" w="193430">
                  <a:moveTo>
                    <a:pt x="193430" y="0"/>
                  </a:moveTo>
                  <a:lnTo>
                    <a:pt x="0" y="34116"/>
                  </a:lnTo>
                  <a:lnTo>
                    <a:pt x="0" y="306471"/>
                  </a:lnTo>
                  <a:lnTo>
                    <a:pt x="193430" y="272355"/>
                  </a:lnTo>
                  <a:lnTo>
                    <a:pt x="193430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11764"/>
                  </a:srgbClr>
                </a:gs>
                <a:gs pos="100000">
                  <a:srgbClr val="FFFFFF">
                    <a:alpha val="4705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0" name="Google Shape;30;p3"/>
          <p:cNvSpPr txBox="1"/>
          <p:nvPr>
            <p:ph type="ctrTitle"/>
          </p:nvPr>
        </p:nvSpPr>
        <p:spPr>
          <a:xfrm>
            <a:off x="457200" y="1430950"/>
            <a:ext cx="5486400" cy="1159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1pPr>
            <a:lvl2pPr lvl="1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2pPr>
            <a:lvl3pPr lvl="2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3pPr>
            <a:lvl4pPr lvl="3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4pPr>
            <a:lvl5pPr lvl="4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5pPr>
            <a:lvl6pPr lvl="5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6pPr>
            <a:lvl7pPr lvl="6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7pPr>
            <a:lvl8pPr lvl="7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8pPr>
            <a:lvl9pPr lvl="8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9pPr>
          </a:lstStyle>
          <a:p/>
        </p:txBody>
      </p:sp>
      <p:sp>
        <p:nvSpPr>
          <p:cNvPr id="31" name="Google Shape;31;p3"/>
          <p:cNvSpPr txBox="1"/>
          <p:nvPr>
            <p:ph idx="1" type="subTitle"/>
          </p:nvPr>
        </p:nvSpPr>
        <p:spPr>
          <a:xfrm>
            <a:off x="457200" y="2763852"/>
            <a:ext cx="5486400" cy="78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oogle Shape;33;p4"/>
          <p:cNvGrpSpPr/>
          <p:nvPr/>
        </p:nvGrpSpPr>
        <p:grpSpPr>
          <a:xfrm>
            <a:off x="-238" y="-200"/>
            <a:ext cx="9143821" cy="5143302"/>
            <a:chOff x="6316957" y="5250656"/>
            <a:chExt cx="2856819" cy="1606930"/>
          </a:xfrm>
        </p:grpSpPr>
        <p:sp>
          <p:nvSpPr>
            <p:cNvPr id="34" name="Google Shape;34;p4"/>
            <p:cNvSpPr/>
            <p:nvPr/>
          </p:nvSpPr>
          <p:spPr>
            <a:xfrm>
              <a:off x="6316957" y="6351571"/>
              <a:ext cx="2856819" cy="506015"/>
            </a:xfrm>
            <a:custGeom>
              <a:rect b="b" l="l" r="r" t="t"/>
              <a:pathLst>
                <a:path extrusionOk="0" h="506015" w="2856819">
                  <a:moveTo>
                    <a:pt x="0" y="506429"/>
                  </a:moveTo>
                  <a:lnTo>
                    <a:pt x="2856819" y="506429"/>
                  </a:lnTo>
                  <a:lnTo>
                    <a:pt x="2856819" y="0"/>
                  </a:lnTo>
                  <a:lnTo>
                    <a:pt x="0" y="503856"/>
                  </a:lnTo>
                  <a:lnTo>
                    <a:pt x="0" y="50642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35;p4"/>
            <p:cNvSpPr/>
            <p:nvPr/>
          </p:nvSpPr>
          <p:spPr>
            <a:xfrm>
              <a:off x="7306428" y="5250656"/>
              <a:ext cx="1434361" cy="253007"/>
            </a:xfrm>
            <a:custGeom>
              <a:rect b="b" l="l" r="r" t="t"/>
              <a:pathLst>
                <a:path extrusionOk="0" h="253007" w="1434361">
                  <a:moveTo>
                    <a:pt x="481099" y="0"/>
                  </a:moveTo>
                  <a:lnTo>
                    <a:pt x="0" y="84851"/>
                  </a:lnTo>
                  <a:lnTo>
                    <a:pt x="0" y="253027"/>
                  </a:lnTo>
                  <a:lnTo>
                    <a:pt x="1434642" y="0"/>
                  </a:lnTo>
                  <a:lnTo>
                    <a:pt x="481099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11764"/>
                  </a:srgbClr>
                </a:gs>
                <a:gs pos="100000">
                  <a:srgbClr val="FFFFFF">
                    <a:alpha val="4705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36;p4"/>
            <p:cNvSpPr/>
            <p:nvPr/>
          </p:nvSpPr>
          <p:spPr>
            <a:xfrm>
              <a:off x="6316957" y="6512738"/>
              <a:ext cx="989471" cy="342304"/>
            </a:xfrm>
            <a:custGeom>
              <a:rect b="b" l="l" r="r" t="t"/>
              <a:pathLst>
                <a:path extrusionOk="0" h="342304" w="989471">
                  <a:moveTo>
                    <a:pt x="0" y="174513"/>
                  </a:moveTo>
                  <a:lnTo>
                    <a:pt x="0" y="342688"/>
                  </a:lnTo>
                  <a:lnTo>
                    <a:pt x="989471" y="168176"/>
                  </a:lnTo>
                  <a:lnTo>
                    <a:pt x="989471" y="0"/>
                  </a:lnTo>
                  <a:lnTo>
                    <a:pt x="0" y="174513"/>
                  </a:lnTo>
                  <a:close/>
                </a:path>
              </a:pathLst>
            </a:custGeom>
            <a:gradFill>
              <a:gsLst>
                <a:gs pos="0">
                  <a:srgbClr val="00001A">
                    <a:alpha val="7843"/>
                  </a:srgbClr>
                </a:gs>
                <a:gs pos="100000">
                  <a:srgbClr val="00001A">
                    <a:alpha val="1960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37;p4"/>
            <p:cNvSpPr/>
            <p:nvPr/>
          </p:nvSpPr>
          <p:spPr>
            <a:xfrm>
              <a:off x="8885118" y="6183395"/>
              <a:ext cx="288657" cy="218777"/>
            </a:xfrm>
            <a:custGeom>
              <a:rect b="b" l="l" r="r" t="t"/>
              <a:pathLst>
                <a:path extrusionOk="0" h="218777" w="288657">
                  <a:moveTo>
                    <a:pt x="288658" y="0"/>
                  </a:moveTo>
                  <a:lnTo>
                    <a:pt x="0" y="50911"/>
                  </a:lnTo>
                  <a:lnTo>
                    <a:pt x="0" y="219087"/>
                  </a:lnTo>
                  <a:lnTo>
                    <a:pt x="288658" y="168176"/>
                  </a:lnTo>
                  <a:lnTo>
                    <a:pt x="288658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11764"/>
                  </a:srgbClr>
                </a:gs>
                <a:gs pos="100000">
                  <a:srgbClr val="FFFFFF">
                    <a:alpha val="4705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38;p4"/>
            <p:cNvSpPr/>
            <p:nvPr/>
          </p:nvSpPr>
          <p:spPr>
            <a:xfrm>
              <a:off x="6316957" y="6431950"/>
              <a:ext cx="493991" cy="254496"/>
            </a:xfrm>
            <a:custGeom>
              <a:rect b="b" l="l" r="r" t="t"/>
              <a:pathLst>
                <a:path extrusionOk="0" h="254496" w="493991">
                  <a:moveTo>
                    <a:pt x="0" y="87125"/>
                  </a:moveTo>
                  <a:lnTo>
                    <a:pt x="0" y="255301"/>
                  </a:lnTo>
                  <a:lnTo>
                    <a:pt x="493992" y="168176"/>
                  </a:lnTo>
                  <a:lnTo>
                    <a:pt x="493992" y="0"/>
                  </a:lnTo>
                  <a:lnTo>
                    <a:pt x="0" y="87125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11764"/>
                  </a:srgbClr>
                </a:gs>
                <a:gs pos="100000">
                  <a:srgbClr val="FFFFFF">
                    <a:alpha val="4705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39;p4"/>
            <p:cNvSpPr/>
            <p:nvPr/>
          </p:nvSpPr>
          <p:spPr>
            <a:xfrm>
              <a:off x="9029447" y="6015219"/>
              <a:ext cx="144328" cy="193476"/>
            </a:xfrm>
            <a:custGeom>
              <a:rect b="b" l="l" r="r" t="t"/>
              <a:pathLst>
                <a:path extrusionOk="0" h="193476" w="144328">
                  <a:moveTo>
                    <a:pt x="144329" y="0"/>
                  </a:moveTo>
                  <a:lnTo>
                    <a:pt x="0" y="25456"/>
                  </a:lnTo>
                  <a:lnTo>
                    <a:pt x="0" y="193632"/>
                  </a:lnTo>
                  <a:lnTo>
                    <a:pt x="144329" y="168176"/>
                  </a:lnTo>
                  <a:lnTo>
                    <a:pt x="144329" y="0"/>
                  </a:lnTo>
                  <a:close/>
                </a:path>
              </a:pathLst>
            </a:custGeom>
            <a:gradFill>
              <a:gsLst>
                <a:gs pos="0">
                  <a:srgbClr val="00001A">
                    <a:alpha val="7843"/>
                  </a:srgbClr>
                </a:gs>
                <a:gs pos="100000">
                  <a:srgbClr val="00001A">
                    <a:alpha val="1960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40;p4"/>
            <p:cNvSpPr/>
            <p:nvPr/>
          </p:nvSpPr>
          <p:spPr>
            <a:xfrm>
              <a:off x="8224479" y="5847043"/>
              <a:ext cx="949297" cy="334863"/>
            </a:xfrm>
            <a:custGeom>
              <a:rect b="b" l="l" r="r" t="t"/>
              <a:pathLst>
                <a:path extrusionOk="0" h="334863" w="949297">
                  <a:moveTo>
                    <a:pt x="949297" y="0"/>
                  </a:moveTo>
                  <a:lnTo>
                    <a:pt x="0" y="167427"/>
                  </a:lnTo>
                  <a:lnTo>
                    <a:pt x="0" y="335603"/>
                  </a:lnTo>
                  <a:lnTo>
                    <a:pt x="949297" y="168176"/>
                  </a:lnTo>
                  <a:lnTo>
                    <a:pt x="949297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4705"/>
                  </a:srgbClr>
                </a:gs>
                <a:gs pos="100000">
                  <a:srgbClr val="FFFFFF">
                    <a:alpha val="11764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41;p4"/>
            <p:cNvSpPr/>
            <p:nvPr/>
          </p:nvSpPr>
          <p:spPr>
            <a:xfrm>
              <a:off x="6677035" y="5840035"/>
              <a:ext cx="629392" cy="278308"/>
            </a:xfrm>
            <a:custGeom>
              <a:rect b="b" l="l" r="r" t="t"/>
              <a:pathLst>
                <a:path extrusionOk="0" h="278308" w="629392">
                  <a:moveTo>
                    <a:pt x="0" y="111005"/>
                  </a:moveTo>
                  <a:lnTo>
                    <a:pt x="0" y="279181"/>
                  </a:lnTo>
                  <a:lnTo>
                    <a:pt x="629393" y="168176"/>
                  </a:lnTo>
                  <a:lnTo>
                    <a:pt x="629393" y="0"/>
                  </a:lnTo>
                  <a:lnTo>
                    <a:pt x="0" y="111005"/>
                  </a:lnTo>
                  <a:close/>
                </a:path>
              </a:pathLst>
            </a:custGeom>
            <a:gradFill>
              <a:gsLst>
                <a:gs pos="0">
                  <a:srgbClr val="00001A">
                    <a:alpha val="7843"/>
                  </a:srgbClr>
                </a:gs>
                <a:gs pos="100000">
                  <a:srgbClr val="00001A">
                    <a:alpha val="1960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42;p4"/>
            <p:cNvSpPr/>
            <p:nvPr/>
          </p:nvSpPr>
          <p:spPr>
            <a:xfrm>
              <a:off x="6316957" y="5716734"/>
              <a:ext cx="735035" cy="297656"/>
            </a:xfrm>
            <a:custGeom>
              <a:rect b="b" l="l" r="r" t="t"/>
              <a:pathLst>
                <a:path extrusionOk="0" h="297656" w="735035">
                  <a:moveTo>
                    <a:pt x="0" y="129638"/>
                  </a:moveTo>
                  <a:lnTo>
                    <a:pt x="0" y="297814"/>
                  </a:lnTo>
                  <a:lnTo>
                    <a:pt x="735036" y="168176"/>
                  </a:lnTo>
                  <a:lnTo>
                    <a:pt x="735036" y="0"/>
                  </a:lnTo>
                  <a:lnTo>
                    <a:pt x="0" y="129638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11764"/>
                  </a:srgbClr>
                </a:gs>
                <a:gs pos="100000">
                  <a:srgbClr val="FFFFFF">
                    <a:alpha val="4705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43;p4"/>
            <p:cNvSpPr/>
            <p:nvPr/>
          </p:nvSpPr>
          <p:spPr>
            <a:xfrm>
              <a:off x="8703591" y="5342516"/>
              <a:ext cx="470184" cy="250031"/>
            </a:xfrm>
            <a:custGeom>
              <a:rect b="b" l="l" r="r" t="t"/>
              <a:pathLst>
                <a:path extrusionOk="0" h="250031" w="470184">
                  <a:moveTo>
                    <a:pt x="470185" y="0"/>
                  </a:moveTo>
                  <a:lnTo>
                    <a:pt x="0" y="82927"/>
                  </a:lnTo>
                  <a:lnTo>
                    <a:pt x="0" y="251103"/>
                  </a:lnTo>
                  <a:lnTo>
                    <a:pt x="470185" y="168176"/>
                  </a:lnTo>
                  <a:lnTo>
                    <a:pt x="470185" y="0"/>
                  </a:lnTo>
                  <a:close/>
                </a:path>
              </a:pathLst>
            </a:custGeom>
            <a:gradFill>
              <a:gsLst>
                <a:gs pos="0">
                  <a:srgbClr val="00001A">
                    <a:alpha val="1960"/>
                  </a:srgbClr>
                </a:gs>
                <a:gs pos="100000">
                  <a:srgbClr val="00001A">
                    <a:alpha val="7843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4" name="Google Shape;44;p4"/>
          <p:cNvSpPr txBox="1"/>
          <p:nvPr>
            <p:ph idx="1" type="body"/>
          </p:nvPr>
        </p:nvSpPr>
        <p:spPr>
          <a:xfrm>
            <a:off x="1006900" y="677700"/>
            <a:ext cx="4936800" cy="3409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419100" lvl="0" marL="457200" rtl="0"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3000"/>
              <a:buChar char="▰"/>
              <a:defRPr sz="3000">
                <a:solidFill>
                  <a:srgbClr val="FFFFFF"/>
                </a:solidFill>
              </a:defRPr>
            </a:lvl1pPr>
            <a:lvl2pPr indent="-4191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▰"/>
              <a:defRPr sz="3000">
                <a:solidFill>
                  <a:srgbClr val="FFFFFF"/>
                </a:solidFill>
              </a:defRPr>
            </a:lvl2pPr>
            <a:lvl3pPr indent="-419100" lvl="2" marL="1371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▰"/>
              <a:defRPr sz="3000">
                <a:solidFill>
                  <a:srgbClr val="FFFFFF"/>
                </a:solidFill>
              </a:defRPr>
            </a:lvl3pPr>
            <a:lvl4pPr indent="-419100" lvl="3" marL="1828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▰"/>
              <a:defRPr sz="3000">
                <a:solidFill>
                  <a:srgbClr val="FFFFFF"/>
                </a:solidFill>
              </a:defRPr>
            </a:lvl4pPr>
            <a:lvl5pPr indent="-419100" lvl="4" marL="2286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▰"/>
              <a:defRPr sz="3000">
                <a:solidFill>
                  <a:srgbClr val="FFFFFF"/>
                </a:solidFill>
              </a:defRPr>
            </a:lvl5pPr>
            <a:lvl6pPr indent="-419100" lvl="5" marL="2743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▰"/>
              <a:defRPr sz="3000">
                <a:solidFill>
                  <a:srgbClr val="FFFFFF"/>
                </a:solidFill>
              </a:defRPr>
            </a:lvl6pPr>
            <a:lvl7pPr indent="-419100" lvl="6" marL="3200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▰"/>
              <a:defRPr sz="3000">
                <a:solidFill>
                  <a:srgbClr val="FFFFFF"/>
                </a:solidFill>
              </a:defRPr>
            </a:lvl7pPr>
            <a:lvl8pPr indent="-419100" lvl="7" marL="3657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▰"/>
              <a:defRPr sz="3000">
                <a:solidFill>
                  <a:srgbClr val="FFFFFF"/>
                </a:solidFill>
              </a:defRPr>
            </a:lvl8pPr>
            <a:lvl9pPr indent="-4191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▰"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5" name="Google Shape;45;p4"/>
          <p:cNvSpPr txBox="1"/>
          <p:nvPr/>
        </p:nvSpPr>
        <p:spPr>
          <a:xfrm>
            <a:off x="239550" y="339696"/>
            <a:ext cx="777000" cy="653700"/>
          </a:xfrm>
          <a:prstGeom prst="rect">
            <a:avLst/>
          </a:prstGeom>
          <a:noFill/>
          <a:ln>
            <a:noFill/>
          </a:ln>
          <a:effectLst>
            <a:outerShdw blurRad="28575" rotWithShape="0" algn="bl" dir="5400000" dist="9525">
              <a:srgbClr val="00001A">
                <a:alpha val="15000"/>
              </a:srgbClr>
            </a:outerShdw>
          </a:effectLst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0">
                <a:solidFill>
                  <a:srgbClr val="FFFFFF"/>
                </a:solidFill>
                <a:latin typeface="Chivo"/>
                <a:ea typeface="Chivo"/>
                <a:cs typeface="Chivo"/>
                <a:sym typeface="Chivo"/>
              </a:rPr>
              <a:t>“</a:t>
            </a:r>
            <a:endParaRPr sz="10000">
              <a:solidFill>
                <a:srgbClr val="FFFFFF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sp>
        <p:nvSpPr>
          <p:cNvPr id="46" name="Google Shape;46;p4"/>
          <p:cNvSpPr txBox="1"/>
          <p:nvPr>
            <p:ph idx="12" type="sldNum"/>
          </p:nvPr>
        </p:nvSpPr>
        <p:spPr>
          <a:xfrm>
            <a:off x="259225" y="4674100"/>
            <a:ext cx="481500" cy="245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buNone/>
              <a:defRPr>
                <a:solidFill>
                  <a:srgbClr val="FFFFFF"/>
                </a:solidFill>
              </a:defRPr>
            </a:lvl1pPr>
            <a:lvl2pPr lvl="1">
              <a:buNone/>
              <a:defRPr>
                <a:solidFill>
                  <a:srgbClr val="FFFFFF"/>
                </a:solidFill>
              </a:defRPr>
            </a:lvl2pPr>
            <a:lvl3pPr lvl="2">
              <a:buNone/>
              <a:defRPr>
                <a:solidFill>
                  <a:srgbClr val="FFFFFF"/>
                </a:solidFill>
              </a:defRPr>
            </a:lvl3pPr>
            <a:lvl4pPr lvl="3">
              <a:buNone/>
              <a:defRPr>
                <a:solidFill>
                  <a:srgbClr val="FFFFFF"/>
                </a:solidFill>
              </a:defRPr>
            </a:lvl4pPr>
            <a:lvl5pPr lvl="4">
              <a:buNone/>
              <a:defRPr>
                <a:solidFill>
                  <a:srgbClr val="FFFFFF"/>
                </a:solidFill>
              </a:defRPr>
            </a:lvl5pPr>
            <a:lvl6pPr lvl="5">
              <a:buNone/>
              <a:defRPr>
                <a:solidFill>
                  <a:srgbClr val="FFFFFF"/>
                </a:solidFill>
              </a:defRPr>
            </a:lvl6pPr>
            <a:lvl7pPr lvl="6">
              <a:buNone/>
              <a:defRPr>
                <a:solidFill>
                  <a:srgbClr val="FFFFFF"/>
                </a:solidFill>
              </a:defRPr>
            </a:lvl7pPr>
            <a:lvl8pPr lvl="7">
              <a:buNone/>
              <a:defRPr>
                <a:solidFill>
                  <a:srgbClr val="FFFFFF"/>
                </a:solidFill>
              </a:defRPr>
            </a:lvl8pPr>
            <a:lvl9pPr lvl="8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" type="tx">
  <p:cSld name="TITLE_AND_BODY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oogle Shape;48;p5"/>
          <p:cNvGrpSpPr/>
          <p:nvPr/>
        </p:nvGrpSpPr>
        <p:grpSpPr>
          <a:xfrm>
            <a:off x="-120" y="-106"/>
            <a:ext cx="9143821" cy="5143317"/>
            <a:chOff x="2973586" y="2777133"/>
            <a:chExt cx="2856819" cy="1606935"/>
          </a:xfrm>
        </p:grpSpPr>
        <p:sp>
          <p:nvSpPr>
            <p:cNvPr id="49" name="Google Shape;49;p5"/>
            <p:cNvSpPr/>
            <p:nvPr/>
          </p:nvSpPr>
          <p:spPr>
            <a:xfrm>
              <a:off x="2973586" y="2944901"/>
              <a:ext cx="2856819" cy="1439167"/>
            </a:xfrm>
            <a:custGeom>
              <a:rect b="b" l="l" r="r" t="t"/>
              <a:pathLst>
                <a:path extrusionOk="0" h="1439167" w="2856819">
                  <a:moveTo>
                    <a:pt x="0" y="1439576"/>
                  </a:moveTo>
                  <a:lnTo>
                    <a:pt x="2856819" y="1439576"/>
                  </a:lnTo>
                  <a:lnTo>
                    <a:pt x="2856819" y="0"/>
                  </a:lnTo>
                  <a:lnTo>
                    <a:pt x="0" y="503855"/>
                  </a:lnTo>
                  <a:lnTo>
                    <a:pt x="0" y="143957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50;p5"/>
            <p:cNvSpPr/>
            <p:nvPr/>
          </p:nvSpPr>
          <p:spPr>
            <a:xfrm>
              <a:off x="3669936" y="2777133"/>
              <a:ext cx="1203732" cy="211335"/>
            </a:xfrm>
            <a:custGeom>
              <a:rect b="b" l="l" r="r" t="t"/>
              <a:pathLst>
                <a:path extrusionOk="0" h="211335" w="1203732">
                  <a:moveTo>
                    <a:pt x="251070" y="0"/>
                  </a:moveTo>
                  <a:lnTo>
                    <a:pt x="0" y="44281"/>
                  </a:lnTo>
                  <a:lnTo>
                    <a:pt x="0" y="212457"/>
                  </a:lnTo>
                  <a:lnTo>
                    <a:pt x="1204612" y="0"/>
                  </a:lnTo>
                  <a:lnTo>
                    <a:pt x="251070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11764"/>
                  </a:srgbClr>
                </a:gs>
                <a:gs pos="100000">
                  <a:srgbClr val="FFFFFF">
                    <a:alpha val="4705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51;p5"/>
            <p:cNvSpPr/>
            <p:nvPr/>
          </p:nvSpPr>
          <p:spPr>
            <a:xfrm>
              <a:off x="2973586" y="2900141"/>
              <a:ext cx="249971" cy="211335"/>
            </a:xfrm>
            <a:custGeom>
              <a:rect b="b" l="l" r="r" t="t"/>
              <a:pathLst>
                <a:path extrusionOk="0" h="211335" w="249971">
                  <a:moveTo>
                    <a:pt x="0" y="44087"/>
                  </a:moveTo>
                  <a:lnTo>
                    <a:pt x="0" y="212263"/>
                  </a:lnTo>
                  <a:lnTo>
                    <a:pt x="249972" y="168176"/>
                  </a:lnTo>
                  <a:lnTo>
                    <a:pt x="249972" y="0"/>
                  </a:lnTo>
                  <a:lnTo>
                    <a:pt x="0" y="44087"/>
                  </a:lnTo>
                  <a:close/>
                </a:path>
              </a:pathLst>
            </a:custGeom>
            <a:gradFill>
              <a:gsLst>
                <a:gs pos="0">
                  <a:srgbClr val="00001A">
                    <a:alpha val="7843"/>
                  </a:srgbClr>
                </a:gs>
                <a:gs pos="100000">
                  <a:srgbClr val="00001A">
                    <a:alpha val="1960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52;p5"/>
            <p:cNvSpPr/>
            <p:nvPr/>
          </p:nvSpPr>
          <p:spPr>
            <a:xfrm>
              <a:off x="2973586" y="3176135"/>
              <a:ext cx="592194" cy="272355"/>
            </a:xfrm>
            <a:custGeom>
              <a:rect b="b" l="l" r="r" t="t"/>
              <a:pathLst>
                <a:path extrusionOk="0" h="272355" w="592194">
                  <a:moveTo>
                    <a:pt x="0" y="104445"/>
                  </a:moveTo>
                  <a:lnTo>
                    <a:pt x="0" y="272620"/>
                  </a:lnTo>
                  <a:lnTo>
                    <a:pt x="592195" y="168176"/>
                  </a:lnTo>
                  <a:lnTo>
                    <a:pt x="592195" y="0"/>
                  </a:lnTo>
                  <a:lnTo>
                    <a:pt x="0" y="104445"/>
                  </a:lnTo>
                  <a:close/>
                </a:path>
              </a:pathLst>
            </a:custGeom>
            <a:gradFill>
              <a:gsLst>
                <a:gs pos="0">
                  <a:srgbClr val="00001A">
                    <a:alpha val="1960"/>
                  </a:srgbClr>
                </a:gs>
                <a:gs pos="100000">
                  <a:srgbClr val="00001A">
                    <a:alpha val="7843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53;p5"/>
            <p:cNvSpPr/>
            <p:nvPr/>
          </p:nvSpPr>
          <p:spPr>
            <a:xfrm>
              <a:off x="5446520" y="2777133"/>
              <a:ext cx="383885" cy="235148"/>
            </a:xfrm>
            <a:custGeom>
              <a:rect b="b" l="l" r="r" t="t"/>
              <a:pathLst>
                <a:path extrusionOk="0" h="235148" w="383885">
                  <a:moveTo>
                    <a:pt x="383885" y="0"/>
                  </a:moveTo>
                  <a:lnTo>
                    <a:pt x="381571" y="0"/>
                  </a:lnTo>
                  <a:lnTo>
                    <a:pt x="0" y="67297"/>
                  </a:lnTo>
                  <a:lnTo>
                    <a:pt x="0" y="235473"/>
                  </a:lnTo>
                  <a:lnTo>
                    <a:pt x="383885" y="167768"/>
                  </a:lnTo>
                  <a:lnTo>
                    <a:pt x="383885" y="0"/>
                  </a:lnTo>
                  <a:close/>
                </a:path>
              </a:pathLst>
            </a:custGeom>
            <a:gradFill>
              <a:gsLst>
                <a:gs pos="0">
                  <a:srgbClr val="00001A">
                    <a:alpha val="7843"/>
                  </a:srgbClr>
                </a:gs>
                <a:gs pos="100000">
                  <a:srgbClr val="00001A">
                    <a:alpha val="1960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54;p5"/>
            <p:cNvSpPr/>
            <p:nvPr/>
          </p:nvSpPr>
          <p:spPr>
            <a:xfrm>
              <a:off x="2973586" y="2964659"/>
              <a:ext cx="837702" cy="315515"/>
            </a:xfrm>
            <a:custGeom>
              <a:rect b="b" l="l" r="r" t="t"/>
              <a:pathLst>
                <a:path extrusionOk="0" h="315515" w="837702">
                  <a:moveTo>
                    <a:pt x="0" y="147745"/>
                  </a:moveTo>
                  <a:lnTo>
                    <a:pt x="0" y="315920"/>
                  </a:lnTo>
                  <a:lnTo>
                    <a:pt x="837703" y="168176"/>
                  </a:lnTo>
                  <a:lnTo>
                    <a:pt x="837703" y="0"/>
                  </a:lnTo>
                  <a:lnTo>
                    <a:pt x="0" y="147745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11764"/>
                  </a:srgbClr>
                </a:gs>
                <a:gs pos="100000">
                  <a:srgbClr val="FFFFFF">
                    <a:alpha val="4705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5" name="Google Shape;55;p5"/>
          <p:cNvSpPr txBox="1"/>
          <p:nvPr>
            <p:ph type="title"/>
          </p:nvPr>
        </p:nvSpPr>
        <p:spPr>
          <a:xfrm>
            <a:off x="457200" y="-100"/>
            <a:ext cx="5486400" cy="1814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56" name="Google Shape;56;p5"/>
          <p:cNvSpPr txBox="1"/>
          <p:nvPr>
            <p:ph idx="1" type="body"/>
          </p:nvPr>
        </p:nvSpPr>
        <p:spPr>
          <a:xfrm>
            <a:off x="1929400" y="1909300"/>
            <a:ext cx="6757500" cy="276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81000" lvl="0" marL="457200">
              <a:spcBef>
                <a:spcPts val="600"/>
              </a:spcBef>
              <a:spcAft>
                <a:spcPts val="0"/>
              </a:spcAft>
              <a:buSzPts val="2400"/>
              <a:buChar char="▰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▰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▰"/>
              <a:defRPr/>
            </a:lvl3pPr>
            <a:lvl4pPr indent="-381000" lvl="3" marL="1828800">
              <a:spcBef>
                <a:spcPts val="0"/>
              </a:spcBef>
              <a:spcAft>
                <a:spcPts val="0"/>
              </a:spcAft>
              <a:buSzPts val="2400"/>
              <a:buChar char="▰"/>
              <a:defRPr/>
            </a:lvl4pPr>
            <a:lvl5pPr indent="-381000" lvl="4" marL="2286000">
              <a:spcBef>
                <a:spcPts val="0"/>
              </a:spcBef>
              <a:spcAft>
                <a:spcPts val="0"/>
              </a:spcAft>
              <a:buSzPts val="2400"/>
              <a:buChar char="▰"/>
              <a:defRPr/>
            </a:lvl5pPr>
            <a:lvl6pPr indent="-381000" lvl="5" marL="2743200">
              <a:spcBef>
                <a:spcPts val="0"/>
              </a:spcBef>
              <a:spcAft>
                <a:spcPts val="0"/>
              </a:spcAft>
              <a:buSzPts val="2400"/>
              <a:buChar char="▰"/>
              <a:defRPr/>
            </a:lvl6pPr>
            <a:lvl7pPr indent="-381000" lvl="6" marL="3200400">
              <a:spcBef>
                <a:spcPts val="0"/>
              </a:spcBef>
              <a:spcAft>
                <a:spcPts val="0"/>
              </a:spcAft>
              <a:buSzPts val="2400"/>
              <a:buChar char="▰"/>
              <a:defRPr/>
            </a:lvl7pPr>
            <a:lvl8pPr indent="-381000" lvl="7" marL="3657600">
              <a:spcBef>
                <a:spcPts val="0"/>
              </a:spcBef>
              <a:spcAft>
                <a:spcPts val="0"/>
              </a:spcAft>
              <a:buSzPts val="2400"/>
              <a:buChar char="▰"/>
              <a:defRPr/>
            </a:lvl8pPr>
            <a:lvl9pPr indent="-381000" lvl="8" marL="4114800">
              <a:spcBef>
                <a:spcPts val="0"/>
              </a:spcBef>
              <a:spcAft>
                <a:spcPts val="0"/>
              </a:spcAft>
              <a:buSzPts val="2400"/>
              <a:buChar char="▰"/>
              <a:defRPr/>
            </a:lvl9pPr>
          </a:lstStyle>
          <a:p/>
        </p:txBody>
      </p:sp>
      <p:sp>
        <p:nvSpPr>
          <p:cNvPr id="57" name="Google Shape;57;p5"/>
          <p:cNvSpPr txBox="1"/>
          <p:nvPr>
            <p:ph idx="12" type="sldNum"/>
          </p:nvPr>
        </p:nvSpPr>
        <p:spPr>
          <a:xfrm>
            <a:off x="259225" y="4674100"/>
            <a:ext cx="481500" cy="245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 + image">
  <p:cSld name="TITLE_AND_BODY_1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Google Shape;59;p6"/>
          <p:cNvGrpSpPr/>
          <p:nvPr/>
        </p:nvGrpSpPr>
        <p:grpSpPr>
          <a:xfrm>
            <a:off x="-239" y="-106"/>
            <a:ext cx="9143821" cy="5143317"/>
            <a:chOff x="6361595" y="2777133"/>
            <a:chExt cx="2856819" cy="1606935"/>
          </a:xfrm>
        </p:grpSpPr>
        <p:sp>
          <p:nvSpPr>
            <p:cNvPr id="60" name="Google Shape;60;p6"/>
            <p:cNvSpPr/>
            <p:nvPr/>
          </p:nvSpPr>
          <p:spPr>
            <a:xfrm>
              <a:off x="6361595" y="3328877"/>
              <a:ext cx="2856819" cy="1055191"/>
            </a:xfrm>
            <a:custGeom>
              <a:rect b="b" l="l" r="r" t="t"/>
              <a:pathLst>
                <a:path extrusionOk="0" h="1055191" w="2856819">
                  <a:moveTo>
                    <a:pt x="0" y="1055599"/>
                  </a:moveTo>
                  <a:lnTo>
                    <a:pt x="2856819" y="1055599"/>
                  </a:lnTo>
                  <a:lnTo>
                    <a:pt x="2856819" y="0"/>
                  </a:lnTo>
                  <a:lnTo>
                    <a:pt x="0" y="503854"/>
                  </a:lnTo>
                  <a:lnTo>
                    <a:pt x="0" y="105559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61;p6"/>
            <p:cNvSpPr/>
            <p:nvPr/>
          </p:nvSpPr>
          <p:spPr>
            <a:xfrm>
              <a:off x="6361595" y="3581367"/>
              <a:ext cx="471672" cy="250031"/>
            </a:xfrm>
            <a:custGeom>
              <a:rect b="b" l="l" r="r" t="t"/>
              <a:pathLst>
                <a:path extrusionOk="0" h="250031" w="471672">
                  <a:moveTo>
                    <a:pt x="0" y="83189"/>
                  </a:moveTo>
                  <a:lnTo>
                    <a:pt x="0" y="251365"/>
                  </a:lnTo>
                  <a:lnTo>
                    <a:pt x="471673" y="168176"/>
                  </a:lnTo>
                  <a:lnTo>
                    <a:pt x="471673" y="0"/>
                  </a:lnTo>
                  <a:lnTo>
                    <a:pt x="0" y="83189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11764"/>
                  </a:srgbClr>
                </a:gs>
                <a:gs pos="100000">
                  <a:srgbClr val="FFFFFF">
                    <a:alpha val="4705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62;p6"/>
            <p:cNvSpPr/>
            <p:nvPr/>
          </p:nvSpPr>
          <p:spPr>
            <a:xfrm>
              <a:off x="8188769" y="3160702"/>
              <a:ext cx="1029645" cy="349746"/>
            </a:xfrm>
            <a:custGeom>
              <a:rect b="b" l="l" r="r" t="t"/>
              <a:pathLst>
                <a:path extrusionOk="0" h="349746" w="1029645">
                  <a:moveTo>
                    <a:pt x="1029645" y="0"/>
                  </a:moveTo>
                  <a:lnTo>
                    <a:pt x="0" y="181597"/>
                  </a:lnTo>
                  <a:lnTo>
                    <a:pt x="0" y="349773"/>
                  </a:lnTo>
                  <a:lnTo>
                    <a:pt x="1029645" y="168176"/>
                  </a:lnTo>
                  <a:lnTo>
                    <a:pt x="1029645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11764"/>
                  </a:srgbClr>
                </a:gs>
                <a:gs pos="100000">
                  <a:srgbClr val="FFFFFF">
                    <a:alpha val="4705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Google Shape;63;p6"/>
            <p:cNvSpPr/>
            <p:nvPr/>
          </p:nvSpPr>
          <p:spPr>
            <a:xfrm>
              <a:off x="6361595" y="3343125"/>
              <a:ext cx="868949" cy="319980"/>
            </a:xfrm>
            <a:custGeom>
              <a:rect b="b" l="l" r="r" t="t"/>
              <a:pathLst>
                <a:path extrusionOk="0" h="319980" w="868949">
                  <a:moveTo>
                    <a:pt x="0" y="153256"/>
                  </a:moveTo>
                  <a:lnTo>
                    <a:pt x="0" y="321431"/>
                  </a:lnTo>
                  <a:lnTo>
                    <a:pt x="868949" y="168176"/>
                  </a:lnTo>
                  <a:lnTo>
                    <a:pt x="868949" y="0"/>
                  </a:lnTo>
                  <a:lnTo>
                    <a:pt x="0" y="153256"/>
                  </a:lnTo>
                  <a:close/>
                </a:path>
              </a:pathLst>
            </a:custGeom>
            <a:gradFill>
              <a:gsLst>
                <a:gs pos="0">
                  <a:srgbClr val="00001A">
                    <a:alpha val="7843"/>
                  </a:srgbClr>
                </a:gs>
                <a:gs pos="100000">
                  <a:srgbClr val="00001A">
                    <a:alpha val="1960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Google Shape;64;p6"/>
            <p:cNvSpPr/>
            <p:nvPr/>
          </p:nvSpPr>
          <p:spPr>
            <a:xfrm>
              <a:off x="6361595" y="3286479"/>
              <a:ext cx="236580" cy="209847"/>
            </a:xfrm>
            <a:custGeom>
              <a:rect b="b" l="l" r="r" t="t"/>
              <a:pathLst>
                <a:path extrusionOk="0" h="209847" w="236580">
                  <a:moveTo>
                    <a:pt x="0" y="41725"/>
                  </a:moveTo>
                  <a:lnTo>
                    <a:pt x="0" y="209901"/>
                  </a:lnTo>
                  <a:lnTo>
                    <a:pt x="236580" y="168176"/>
                  </a:lnTo>
                  <a:lnTo>
                    <a:pt x="236580" y="0"/>
                  </a:lnTo>
                  <a:lnTo>
                    <a:pt x="0" y="41725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11764"/>
                  </a:srgbClr>
                </a:gs>
                <a:gs pos="100000">
                  <a:srgbClr val="FFFFFF">
                    <a:alpha val="4705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" name="Google Shape;65;p6"/>
            <p:cNvSpPr/>
            <p:nvPr/>
          </p:nvSpPr>
          <p:spPr>
            <a:xfrm>
              <a:off x="8331610" y="2824350"/>
              <a:ext cx="886804" cy="324445"/>
            </a:xfrm>
            <a:custGeom>
              <a:rect b="b" l="l" r="r" t="t"/>
              <a:pathLst>
                <a:path extrusionOk="0" h="324445" w="886804">
                  <a:moveTo>
                    <a:pt x="886804" y="0"/>
                  </a:moveTo>
                  <a:lnTo>
                    <a:pt x="0" y="156405"/>
                  </a:lnTo>
                  <a:lnTo>
                    <a:pt x="0" y="324581"/>
                  </a:lnTo>
                  <a:lnTo>
                    <a:pt x="886804" y="168176"/>
                  </a:lnTo>
                  <a:lnTo>
                    <a:pt x="886804" y="0"/>
                  </a:lnTo>
                  <a:close/>
                </a:path>
              </a:pathLst>
            </a:custGeom>
            <a:gradFill>
              <a:gsLst>
                <a:gs pos="0">
                  <a:srgbClr val="00001A">
                    <a:alpha val="1960"/>
                  </a:srgbClr>
                </a:gs>
                <a:gs pos="100000">
                  <a:srgbClr val="00001A">
                    <a:alpha val="7843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Google Shape;66;p6"/>
            <p:cNvSpPr/>
            <p:nvPr/>
          </p:nvSpPr>
          <p:spPr>
            <a:xfrm>
              <a:off x="6868978" y="2954026"/>
              <a:ext cx="660639" cy="284261"/>
            </a:xfrm>
            <a:custGeom>
              <a:rect b="b" l="l" r="r" t="t"/>
              <a:pathLst>
                <a:path extrusionOk="0" h="284261" w="660639">
                  <a:moveTo>
                    <a:pt x="0" y="116516"/>
                  </a:moveTo>
                  <a:lnTo>
                    <a:pt x="0" y="284692"/>
                  </a:lnTo>
                  <a:lnTo>
                    <a:pt x="660639" y="168176"/>
                  </a:lnTo>
                  <a:lnTo>
                    <a:pt x="660639" y="0"/>
                  </a:lnTo>
                  <a:lnTo>
                    <a:pt x="0" y="116516"/>
                  </a:lnTo>
                  <a:close/>
                </a:path>
              </a:pathLst>
            </a:custGeom>
            <a:gradFill>
              <a:gsLst>
                <a:gs pos="0">
                  <a:srgbClr val="00001A">
                    <a:alpha val="1960"/>
                  </a:srgbClr>
                </a:gs>
                <a:gs pos="100000">
                  <a:srgbClr val="00001A">
                    <a:alpha val="7843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67;p6"/>
            <p:cNvSpPr/>
            <p:nvPr/>
          </p:nvSpPr>
          <p:spPr>
            <a:xfrm>
              <a:off x="7093655" y="2777133"/>
              <a:ext cx="1438825" cy="253007"/>
            </a:xfrm>
            <a:custGeom>
              <a:rect b="b" l="l" r="r" t="t"/>
              <a:pathLst>
                <a:path extrusionOk="0" h="253007" w="1438825">
                  <a:moveTo>
                    <a:pt x="485388" y="0"/>
                  </a:moveTo>
                  <a:lnTo>
                    <a:pt x="0" y="85607"/>
                  </a:lnTo>
                  <a:lnTo>
                    <a:pt x="0" y="253783"/>
                  </a:lnTo>
                  <a:lnTo>
                    <a:pt x="1438932" y="0"/>
                  </a:lnTo>
                  <a:lnTo>
                    <a:pt x="485388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4705"/>
                  </a:srgbClr>
                </a:gs>
                <a:gs pos="100000">
                  <a:srgbClr val="FFFFFF">
                    <a:alpha val="11764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8" name="Google Shape;68;p6"/>
          <p:cNvSpPr txBox="1"/>
          <p:nvPr>
            <p:ph type="title"/>
          </p:nvPr>
        </p:nvSpPr>
        <p:spPr>
          <a:xfrm>
            <a:off x="457200" y="2394450"/>
            <a:ext cx="4114800" cy="420600"/>
          </a:xfrm>
          <a:prstGeom prst="rect">
            <a:avLst/>
          </a:prstGeom>
          <a:effectLst>
            <a:outerShdw blurRad="28575" rotWithShape="0" algn="bl" dir="5400000" dist="9525">
              <a:srgbClr val="00001A">
                <a:alpha val="15000"/>
              </a:srgbClr>
            </a:outerShdw>
          </a:effectLst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9" name="Google Shape;69;p6"/>
          <p:cNvSpPr txBox="1"/>
          <p:nvPr>
            <p:ph idx="1" type="body"/>
          </p:nvPr>
        </p:nvSpPr>
        <p:spPr>
          <a:xfrm>
            <a:off x="3200400" y="2800175"/>
            <a:ext cx="5486400" cy="2118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indent="-355600" lvl="0" marL="457200" rtl="0">
              <a:spcBef>
                <a:spcPts val="600"/>
              </a:spcBef>
              <a:spcAft>
                <a:spcPts val="0"/>
              </a:spcAft>
              <a:buSzPts val="2000"/>
              <a:buChar char="▰"/>
              <a:defRPr sz="2000"/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▰"/>
              <a:defRPr sz="2000"/>
            </a:lvl2pPr>
            <a:lvl3pPr indent="-355600" lvl="2" marL="1371600" rtl="0">
              <a:spcBef>
                <a:spcPts val="0"/>
              </a:spcBef>
              <a:spcAft>
                <a:spcPts val="0"/>
              </a:spcAft>
              <a:buSzPts val="2000"/>
              <a:buChar char="▰"/>
              <a:defRPr sz="2000"/>
            </a:lvl3pPr>
            <a:lvl4pPr indent="-355600" lvl="3" marL="1828800" rtl="0">
              <a:spcBef>
                <a:spcPts val="0"/>
              </a:spcBef>
              <a:spcAft>
                <a:spcPts val="0"/>
              </a:spcAft>
              <a:buSzPts val="2000"/>
              <a:buChar char="▰"/>
              <a:defRPr sz="2000"/>
            </a:lvl4pPr>
            <a:lvl5pPr indent="-355600" lvl="4" marL="2286000" rtl="0">
              <a:spcBef>
                <a:spcPts val="0"/>
              </a:spcBef>
              <a:spcAft>
                <a:spcPts val="0"/>
              </a:spcAft>
              <a:buSzPts val="2000"/>
              <a:buChar char="▰"/>
              <a:defRPr sz="2000"/>
            </a:lvl5pPr>
            <a:lvl6pPr indent="-355600" lvl="5" marL="2743200" rtl="0">
              <a:spcBef>
                <a:spcPts val="0"/>
              </a:spcBef>
              <a:spcAft>
                <a:spcPts val="0"/>
              </a:spcAft>
              <a:buSzPts val="2000"/>
              <a:buChar char="▰"/>
              <a:defRPr sz="2000"/>
            </a:lvl6pPr>
            <a:lvl7pPr indent="-355600" lvl="6" marL="3200400" rtl="0">
              <a:spcBef>
                <a:spcPts val="0"/>
              </a:spcBef>
              <a:spcAft>
                <a:spcPts val="0"/>
              </a:spcAft>
              <a:buSzPts val="2000"/>
              <a:buChar char="▰"/>
              <a:defRPr sz="2000"/>
            </a:lvl7pPr>
            <a:lvl8pPr indent="-355600" lvl="7" marL="3657600" rtl="0">
              <a:spcBef>
                <a:spcPts val="0"/>
              </a:spcBef>
              <a:spcAft>
                <a:spcPts val="0"/>
              </a:spcAft>
              <a:buSzPts val="2000"/>
              <a:buChar char="▰"/>
              <a:defRPr sz="2000"/>
            </a:lvl8pPr>
            <a:lvl9pPr indent="-355600" lvl="8" marL="4114800" rtl="0">
              <a:spcBef>
                <a:spcPts val="0"/>
              </a:spcBef>
              <a:spcAft>
                <a:spcPts val="0"/>
              </a:spcAft>
              <a:buSzPts val="2000"/>
              <a:buChar char="▰"/>
              <a:defRPr sz="2000"/>
            </a:lvl9pPr>
          </a:lstStyle>
          <a:p/>
        </p:txBody>
      </p:sp>
      <p:sp>
        <p:nvSpPr>
          <p:cNvPr id="70" name="Google Shape;70;p6"/>
          <p:cNvSpPr txBox="1"/>
          <p:nvPr>
            <p:ph idx="12" type="sldNum"/>
          </p:nvPr>
        </p:nvSpPr>
        <p:spPr>
          <a:xfrm>
            <a:off x="259225" y="4674100"/>
            <a:ext cx="481500" cy="245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" type="twoColTx">
  <p:cSld name="TITLE_AND_TWO_COLUMNS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Google Shape;72;p7"/>
          <p:cNvGrpSpPr/>
          <p:nvPr/>
        </p:nvGrpSpPr>
        <p:grpSpPr>
          <a:xfrm>
            <a:off x="-120" y="-106"/>
            <a:ext cx="9143821" cy="5143317"/>
            <a:chOff x="2973586" y="2777133"/>
            <a:chExt cx="2856819" cy="1606935"/>
          </a:xfrm>
        </p:grpSpPr>
        <p:sp>
          <p:nvSpPr>
            <p:cNvPr id="73" name="Google Shape;73;p7"/>
            <p:cNvSpPr/>
            <p:nvPr/>
          </p:nvSpPr>
          <p:spPr>
            <a:xfrm>
              <a:off x="2973586" y="2944901"/>
              <a:ext cx="2856819" cy="1439167"/>
            </a:xfrm>
            <a:custGeom>
              <a:rect b="b" l="l" r="r" t="t"/>
              <a:pathLst>
                <a:path extrusionOk="0" h="1439167" w="2856819">
                  <a:moveTo>
                    <a:pt x="0" y="1439576"/>
                  </a:moveTo>
                  <a:lnTo>
                    <a:pt x="2856819" y="1439576"/>
                  </a:lnTo>
                  <a:lnTo>
                    <a:pt x="2856819" y="0"/>
                  </a:lnTo>
                  <a:lnTo>
                    <a:pt x="0" y="503855"/>
                  </a:lnTo>
                  <a:lnTo>
                    <a:pt x="0" y="143957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74;p7"/>
            <p:cNvSpPr/>
            <p:nvPr/>
          </p:nvSpPr>
          <p:spPr>
            <a:xfrm>
              <a:off x="3669936" y="2777133"/>
              <a:ext cx="1203732" cy="211335"/>
            </a:xfrm>
            <a:custGeom>
              <a:rect b="b" l="l" r="r" t="t"/>
              <a:pathLst>
                <a:path extrusionOk="0" h="211335" w="1203732">
                  <a:moveTo>
                    <a:pt x="251070" y="0"/>
                  </a:moveTo>
                  <a:lnTo>
                    <a:pt x="0" y="44281"/>
                  </a:lnTo>
                  <a:lnTo>
                    <a:pt x="0" y="212457"/>
                  </a:lnTo>
                  <a:lnTo>
                    <a:pt x="1204612" y="0"/>
                  </a:lnTo>
                  <a:lnTo>
                    <a:pt x="251070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11764"/>
                  </a:srgbClr>
                </a:gs>
                <a:gs pos="100000">
                  <a:srgbClr val="FFFFFF">
                    <a:alpha val="4705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75;p7"/>
            <p:cNvSpPr/>
            <p:nvPr/>
          </p:nvSpPr>
          <p:spPr>
            <a:xfrm>
              <a:off x="2973586" y="2900141"/>
              <a:ext cx="249971" cy="211335"/>
            </a:xfrm>
            <a:custGeom>
              <a:rect b="b" l="l" r="r" t="t"/>
              <a:pathLst>
                <a:path extrusionOk="0" h="211335" w="249971">
                  <a:moveTo>
                    <a:pt x="0" y="44087"/>
                  </a:moveTo>
                  <a:lnTo>
                    <a:pt x="0" y="212263"/>
                  </a:lnTo>
                  <a:lnTo>
                    <a:pt x="249972" y="168176"/>
                  </a:lnTo>
                  <a:lnTo>
                    <a:pt x="249972" y="0"/>
                  </a:lnTo>
                  <a:lnTo>
                    <a:pt x="0" y="44087"/>
                  </a:lnTo>
                  <a:close/>
                </a:path>
              </a:pathLst>
            </a:custGeom>
            <a:gradFill>
              <a:gsLst>
                <a:gs pos="0">
                  <a:srgbClr val="00001A">
                    <a:alpha val="7843"/>
                  </a:srgbClr>
                </a:gs>
                <a:gs pos="100000">
                  <a:srgbClr val="00001A">
                    <a:alpha val="1960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Google Shape;76;p7"/>
            <p:cNvSpPr/>
            <p:nvPr/>
          </p:nvSpPr>
          <p:spPr>
            <a:xfrm>
              <a:off x="2973586" y="3176135"/>
              <a:ext cx="592194" cy="272355"/>
            </a:xfrm>
            <a:custGeom>
              <a:rect b="b" l="l" r="r" t="t"/>
              <a:pathLst>
                <a:path extrusionOk="0" h="272355" w="592194">
                  <a:moveTo>
                    <a:pt x="0" y="104445"/>
                  </a:moveTo>
                  <a:lnTo>
                    <a:pt x="0" y="272620"/>
                  </a:lnTo>
                  <a:lnTo>
                    <a:pt x="592195" y="168176"/>
                  </a:lnTo>
                  <a:lnTo>
                    <a:pt x="592195" y="0"/>
                  </a:lnTo>
                  <a:lnTo>
                    <a:pt x="0" y="104445"/>
                  </a:lnTo>
                  <a:close/>
                </a:path>
              </a:pathLst>
            </a:custGeom>
            <a:gradFill>
              <a:gsLst>
                <a:gs pos="0">
                  <a:srgbClr val="00001A">
                    <a:alpha val="1960"/>
                  </a:srgbClr>
                </a:gs>
                <a:gs pos="100000">
                  <a:srgbClr val="00001A">
                    <a:alpha val="7843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Google Shape;77;p7"/>
            <p:cNvSpPr/>
            <p:nvPr/>
          </p:nvSpPr>
          <p:spPr>
            <a:xfrm>
              <a:off x="5446520" y="2777133"/>
              <a:ext cx="383885" cy="235148"/>
            </a:xfrm>
            <a:custGeom>
              <a:rect b="b" l="l" r="r" t="t"/>
              <a:pathLst>
                <a:path extrusionOk="0" h="235148" w="383885">
                  <a:moveTo>
                    <a:pt x="383885" y="0"/>
                  </a:moveTo>
                  <a:lnTo>
                    <a:pt x="381571" y="0"/>
                  </a:lnTo>
                  <a:lnTo>
                    <a:pt x="0" y="67297"/>
                  </a:lnTo>
                  <a:lnTo>
                    <a:pt x="0" y="235473"/>
                  </a:lnTo>
                  <a:lnTo>
                    <a:pt x="383885" y="167768"/>
                  </a:lnTo>
                  <a:lnTo>
                    <a:pt x="383885" y="0"/>
                  </a:lnTo>
                  <a:close/>
                </a:path>
              </a:pathLst>
            </a:custGeom>
            <a:gradFill>
              <a:gsLst>
                <a:gs pos="0">
                  <a:srgbClr val="00001A">
                    <a:alpha val="7843"/>
                  </a:srgbClr>
                </a:gs>
                <a:gs pos="100000">
                  <a:srgbClr val="00001A">
                    <a:alpha val="1960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78;p7"/>
            <p:cNvSpPr/>
            <p:nvPr/>
          </p:nvSpPr>
          <p:spPr>
            <a:xfrm>
              <a:off x="2973586" y="2964659"/>
              <a:ext cx="837702" cy="315515"/>
            </a:xfrm>
            <a:custGeom>
              <a:rect b="b" l="l" r="r" t="t"/>
              <a:pathLst>
                <a:path extrusionOk="0" h="315515" w="837702">
                  <a:moveTo>
                    <a:pt x="0" y="147745"/>
                  </a:moveTo>
                  <a:lnTo>
                    <a:pt x="0" y="315920"/>
                  </a:lnTo>
                  <a:lnTo>
                    <a:pt x="837703" y="168176"/>
                  </a:lnTo>
                  <a:lnTo>
                    <a:pt x="837703" y="0"/>
                  </a:lnTo>
                  <a:lnTo>
                    <a:pt x="0" y="147745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11764"/>
                  </a:srgbClr>
                </a:gs>
                <a:gs pos="100000">
                  <a:srgbClr val="FFFFFF">
                    <a:alpha val="4705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9" name="Google Shape;79;p7"/>
          <p:cNvSpPr txBox="1"/>
          <p:nvPr>
            <p:ph type="title"/>
          </p:nvPr>
        </p:nvSpPr>
        <p:spPr>
          <a:xfrm>
            <a:off x="457200" y="-100"/>
            <a:ext cx="5486400" cy="1814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80" name="Google Shape;80;p7"/>
          <p:cNvSpPr txBox="1"/>
          <p:nvPr>
            <p:ph idx="1" type="body"/>
          </p:nvPr>
        </p:nvSpPr>
        <p:spPr>
          <a:xfrm>
            <a:off x="3200375" y="1909300"/>
            <a:ext cx="2493600" cy="3016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>
              <a:spcBef>
                <a:spcPts val="600"/>
              </a:spcBef>
              <a:spcAft>
                <a:spcPts val="0"/>
              </a:spcAft>
              <a:buSzPts val="1800"/>
              <a:buChar char="▰"/>
              <a:defRPr sz="1800"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▰"/>
              <a:defRPr sz="1800"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▰"/>
              <a:defRPr sz="1800"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▰"/>
              <a:defRPr sz="1800"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▰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▰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▰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▰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▰"/>
              <a:defRPr sz="1800"/>
            </a:lvl9pPr>
          </a:lstStyle>
          <a:p/>
        </p:txBody>
      </p:sp>
      <p:sp>
        <p:nvSpPr>
          <p:cNvPr id="81" name="Google Shape;81;p7"/>
          <p:cNvSpPr txBox="1"/>
          <p:nvPr>
            <p:ph idx="2" type="body"/>
          </p:nvPr>
        </p:nvSpPr>
        <p:spPr>
          <a:xfrm>
            <a:off x="6193205" y="1909300"/>
            <a:ext cx="2493600" cy="3016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>
              <a:spcBef>
                <a:spcPts val="600"/>
              </a:spcBef>
              <a:spcAft>
                <a:spcPts val="0"/>
              </a:spcAft>
              <a:buSzPts val="1800"/>
              <a:buChar char="▰"/>
              <a:defRPr sz="1800"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▰"/>
              <a:defRPr sz="1800"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▰"/>
              <a:defRPr sz="1800"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▰"/>
              <a:defRPr sz="1800"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▰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▰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▰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▰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▰"/>
              <a:defRPr sz="1800"/>
            </a:lvl9pPr>
          </a:lstStyle>
          <a:p/>
        </p:txBody>
      </p:sp>
      <p:sp>
        <p:nvSpPr>
          <p:cNvPr id="82" name="Google Shape;82;p7"/>
          <p:cNvSpPr txBox="1"/>
          <p:nvPr>
            <p:ph idx="12" type="sldNum"/>
          </p:nvPr>
        </p:nvSpPr>
        <p:spPr>
          <a:xfrm>
            <a:off x="259225" y="4674100"/>
            <a:ext cx="481500" cy="245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">
  <p:cSld name="TITLE_AND_TWO_COLUMNS_1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oogle Shape;84;p8"/>
          <p:cNvGrpSpPr/>
          <p:nvPr/>
        </p:nvGrpSpPr>
        <p:grpSpPr>
          <a:xfrm>
            <a:off x="-120" y="-106"/>
            <a:ext cx="9143821" cy="5143317"/>
            <a:chOff x="2973586" y="2777133"/>
            <a:chExt cx="2856819" cy="1606935"/>
          </a:xfrm>
        </p:grpSpPr>
        <p:sp>
          <p:nvSpPr>
            <p:cNvPr id="85" name="Google Shape;85;p8"/>
            <p:cNvSpPr/>
            <p:nvPr/>
          </p:nvSpPr>
          <p:spPr>
            <a:xfrm>
              <a:off x="2973586" y="2944901"/>
              <a:ext cx="2856819" cy="1439167"/>
            </a:xfrm>
            <a:custGeom>
              <a:rect b="b" l="l" r="r" t="t"/>
              <a:pathLst>
                <a:path extrusionOk="0" h="1439167" w="2856819">
                  <a:moveTo>
                    <a:pt x="0" y="1439576"/>
                  </a:moveTo>
                  <a:lnTo>
                    <a:pt x="2856819" y="1439576"/>
                  </a:lnTo>
                  <a:lnTo>
                    <a:pt x="2856819" y="0"/>
                  </a:lnTo>
                  <a:lnTo>
                    <a:pt x="0" y="503855"/>
                  </a:lnTo>
                  <a:lnTo>
                    <a:pt x="0" y="143957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" name="Google Shape;86;p8"/>
            <p:cNvSpPr/>
            <p:nvPr/>
          </p:nvSpPr>
          <p:spPr>
            <a:xfrm>
              <a:off x="3669936" y="2777133"/>
              <a:ext cx="1203732" cy="211335"/>
            </a:xfrm>
            <a:custGeom>
              <a:rect b="b" l="l" r="r" t="t"/>
              <a:pathLst>
                <a:path extrusionOk="0" h="211335" w="1203732">
                  <a:moveTo>
                    <a:pt x="251070" y="0"/>
                  </a:moveTo>
                  <a:lnTo>
                    <a:pt x="0" y="44281"/>
                  </a:lnTo>
                  <a:lnTo>
                    <a:pt x="0" y="212457"/>
                  </a:lnTo>
                  <a:lnTo>
                    <a:pt x="1204612" y="0"/>
                  </a:lnTo>
                  <a:lnTo>
                    <a:pt x="251070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11764"/>
                  </a:srgbClr>
                </a:gs>
                <a:gs pos="100000">
                  <a:srgbClr val="FFFFFF">
                    <a:alpha val="4705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2973586" y="2900141"/>
              <a:ext cx="249971" cy="211335"/>
            </a:xfrm>
            <a:custGeom>
              <a:rect b="b" l="l" r="r" t="t"/>
              <a:pathLst>
                <a:path extrusionOk="0" h="211335" w="249971">
                  <a:moveTo>
                    <a:pt x="0" y="44087"/>
                  </a:moveTo>
                  <a:lnTo>
                    <a:pt x="0" y="212263"/>
                  </a:lnTo>
                  <a:lnTo>
                    <a:pt x="249972" y="168176"/>
                  </a:lnTo>
                  <a:lnTo>
                    <a:pt x="249972" y="0"/>
                  </a:lnTo>
                  <a:lnTo>
                    <a:pt x="0" y="44087"/>
                  </a:lnTo>
                  <a:close/>
                </a:path>
              </a:pathLst>
            </a:custGeom>
            <a:gradFill>
              <a:gsLst>
                <a:gs pos="0">
                  <a:srgbClr val="00001A">
                    <a:alpha val="7843"/>
                  </a:srgbClr>
                </a:gs>
                <a:gs pos="100000">
                  <a:srgbClr val="00001A">
                    <a:alpha val="1960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2973586" y="3176135"/>
              <a:ext cx="592194" cy="272355"/>
            </a:xfrm>
            <a:custGeom>
              <a:rect b="b" l="l" r="r" t="t"/>
              <a:pathLst>
                <a:path extrusionOk="0" h="272355" w="592194">
                  <a:moveTo>
                    <a:pt x="0" y="104445"/>
                  </a:moveTo>
                  <a:lnTo>
                    <a:pt x="0" y="272620"/>
                  </a:lnTo>
                  <a:lnTo>
                    <a:pt x="592195" y="168176"/>
                  </a:lnTo>
                  <a:lnTo>
                    <a:pt x="592195" y="0"/>
                  </a:lnTo>
                  <a:lnTo>
                    <a:pt x="0" y="104445"/>
                  </a:lnTo>
                  <a:close/>
                </a:path>
              </a:pathLst>
            </a:custGeom>
            <a:gradFill>
              <a:gsLst>
                <a:gs pos="0">
                  <a:srgbClr val="00001A">
                    <a:alpha val="1960"/>
                  </a:srgbClr>
                </a:gs>
                <a:gs pos="100000">
                  <a:srgbClr val="00001A">
                    <a:alpha val="7843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" name="Google Shape;89;p8"/>
            <p:cNvSpPr/>
            <p:nvPr/>
          </p:nvSpPr>
          <p:spPr>
            <a:xfrm>
              <a:off x="5446520" y="2777133"/>
              <a:ext cx="383885" cy="235148"/>
            </a:xfrm>
            <a:custGeom>
              <a:rect b="b" l="l" r="r" t="t"/>
              <a:pathLst>
                <a:path extrusionOk="0" h="235148" w="383885">
                  <a:moveTo>
                    <a:pt x="383885" y="0"/>
                  </a:moveTo>
                  <a:lnTo>
                    <a:pt x="381571" y="0"/>
                  </a:lnTo>
                  <a:lnTo>
                    <a:pt x="0" y="67297"/>
                  </a:lnTo>
                  <a:lnTo>
                    <a:pt x="0" y="235473"/>
                  </a:lnTo>
                  <a:lnTo>
                    <a:pt x="383885" y="167768"/>
                  </a:lnTo>
                  <a:lnTo>
                    <a:pt x="383885" y="0"/>
                  </a:lnTo>
                  <a:close/>
                </a:path>
              </a:pathLst>
            </a:custGeom>
            <a:gradFill>
              <a:gsLst>
                <a:gs pos="0">
                  <a:srgbClr val="00001A">
                    <a:alpha val="7843"/>
                  </a:srgbClr>
                </a:gs>
                <a:gs pos="100000">
                  <a:srgbClr val="00001A">
                    <a:alpha val="1960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" name="Google Shape;90;p8"/>
            <p:cNvSpPr/>
            <p:nvPr/>
          </p:nvSpPr>
          <p:spPr>
            <a:xfrm>
              <a:off x="2973586" y="2964659"/>
              <a:ext cx="837702" cy="315515"/>
            </a:xfrm>
            <a:custGeom>
              <a:rect b="b" l="l" r="r" t="t"/>
              <a:pathLst>
                <a:path extrusionOk="0" h="315515" w="837702">
                  <a:moveTo>
                    <a:pt x="0" y="147745"/>
                  </a:moveTo>
                  <a:lnTo>
                    <a:pt x="0" y="315920"/>
                  </a:lnTo>
                  <a:lnTo>
                    <a:pt x="837703" y="168176"/>
                  </a:lnTo>
                  <a:lnTo>
                    <a:pt x="837703" y="0"/>
                  </a:lnTo>
                  <a:lnTo>
                    <a:pt x="0" y="147745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11764"/>
                  </a:srgbClr>
                </a:gs>
                <a:gs pos="100000">
                  <a:srgbClr val="FFFFFF">
                    <a:alpha val="4705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1" name="Google Shape;91;p8"/>
          <p:cNvSpPr txBox="1"/>
          <p:nvPr>
            <p:ph type="title"/>
          </p:nvPr>
        </p:nvSpPr>
        <p:spPr>
          <a:xfrm>
            <a:off x="457200" y="-100"/>
            <a:ext cx="5486400" cy="1814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92" name="Google Shape;92;p8"/>
          <p:cNvSpPr txBox="1"/>
          <p:nvPr>
            <p:ph idx="1" type="body"/>
          </p:nvPr>
        </p:nvSpPr>
        <p:spPr>
          <a:xfrm>
            <a:off x="457200" y="2383150"/>
            <a:ext cx="2563500" cy="2219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▰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▰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▰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▰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▰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▰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▰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▰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▰"/>
              <a:defRPr sz="1600"/>
            </a:lvl9pPr>
          </a:lstStyle>
          <a:p/>
        </p:txBody>
      </p:sp>
      <p:sp>
        <p:nvSpPr>
          <p:cNvPr id="93" name="Google Shape;93;p8"/>
          <p:cNvSpPr txBox="1"/>
          <p:nvPr>
            <p:ph idx="2" type="body"/>
          </p:nvPr>
        </p:nvSpPr>
        <p:spPr>
          <a:xfrm>
            <a:off x="3290238" y="2383150"/>
            <a:ext cx="2563500" cy="2219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▰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▰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▰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▰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▰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▰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▰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▰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▰"/>
              <a:defRPr sz="1600"/>
            </a:lvl9pPr>
          </a:lstStyle>
          <a:p/>
        </p:txBody>
      </p:sp>
      <p:sp>
        <p:nvSpPr>
          <p:cNvPr id="94" name="Google Shape;94;p8"/>
          <p:cNvSpPr txBox="1"/>
          <p:nvPr>
            <p:ph idx="3" type="body"/>
          </p:nvPr>
        </p:nvSpPr>
        <p:spPr>
          <a:xfrm>
            <a:off x="6123300" y="2383150"/>
            <a:ext cx="2563500" cy="2219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▰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▰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▰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▰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▰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▰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▰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▰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▰"/>
              <a:defRPr sz="1600"/>
            </a:lvl9pPr>
          </a:lstStyle>
          <a:p/>
        </p:txBody>
      </p:sp>
      <p:sp>
        <p:nvSpPr>
          <p:cNvPr id="95" name="Google Shape;95;p8"/>
          <p:cNvSpPr txBox="1"/>
          <p:nvPr>
            <p:ph idx="12" type="sldNum"/>
          </p:nvPr>
        </p:nvSpPr>
        <p:spPr>
          <a:xfrm>
            <a:off x="259225" y="4674100"/>
            <a:ext cx="481500" cy="245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" name="Google Shape;97;p9"/>
          <p:cNvGrpSpPr/>
          <p:nvPr/>
        </p:nvGrpSpPr>
        <p:grpSpPr>
          <a:xfrm>
            <a:off x="-120" y="-106"/>
            <a:ext cx="9143821" cy="5143317"/>
            <a:chOff x="2973586" y="2777133"/>
            <a:chExt cx="2856819" cy="1606935"/>
          </a:xfrm>
        </p:grpSpPr>
        <p:sp>
          <p:nvSpPr>
            <p:cNvPr id="98" name="Google Shape;98;p9"/>
            <p:cNvSpPr/>
            <p:nvPr/>
          </p:nvSpPr>
          <p:spPr>
            <a:xfrm>
              <a:off x="2973586" y="2944901"/>
              <a:ext cx="2856819" cy="1439167"/>
            </a:xfrm>
            <a:custGeom>
              <a:rect b="b" l="l" r="r" t="t"/>
              <a:pathLst>
                <a:path extrusionOk="0" h="1439167" w="2856819">
                  <a:moveTo>
                    <a:pt x="0" y="1439576"/>
                  </a:moveTo>
                  <a:lnTo>
                    <a:pt x="2856819" y="1439576"/>
                  </a:lnTo>
                  <a:lnTo>
                    <a:pt x="2856819" y="0"/>
                  </a:lnTo>
                  <a:lnTo>
                    <a:pt x="0" y="503855"/>
                  </a:lnTo>
                  <a:lnTo>
                    <a:pt x="0" y="143957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" name="Google Shape;99;p9"/>
            <p:cNvSpPr/>
            <p:nvPr/>
          </p:nvSpPr>
          <p:spPr>
            <a:xfrm>
              <a:off x="3669936" y="2777133"/>
              <a:ext cx="1203732" cy="211335"/>
            </a:xfrm>
            <a:custGeom>
              <a:rect b="b" l="l" r="r" t="t"/>
              <a:pathLst>
                <a:path extrusionOk="0" h="211335" w="1203732">
                  <a:moveTo>
                    <a:pt x="251070" y="0"/>
                  </a:moveTo>
                  <a:lnTo>
                    <a:pt x="0" y="44281"/>
                  </a:lnTo>
                  <a:lnTo>
                    <a:pt x="0" y="212457"/>
                  </a:lnTo>
                  <a:lnTo>
                    <a:pt x="1204612" y="0"/>
                  </a:lnTo>
                  <a:lnTo>
                    <a:pt x="251070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11764"/>
                  </a:srgbClr>
                </a:gs>
                <a:gs pos="100000">
                  <a:srgbClr val="FFFFFF">
                    <a:alpha val="4705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" name="Google Shape;100;p9"/>
            <p:cNvSpPr/>
            <p:nvPr/>
          </p:nvSpPr>
          <p:spPr>
            <a:xfrm>
              <a:off x="2973586" y="2900141"/>
              <a:ext cx="249971" cy="211335"/>
            </a:xfrm>
            <a:custGeom>
              <a:rect b="b" l="l" r="r" t="t"/>
              <a:pathLst>
                <a:path extrusionOk="0" h="211335" w="249971">
                  <a:moveTo>
                    <a:pt x="0" y="44087"/>
                  </a:moveTo>
                  <a:lnTo>
                    <a:pt x="0" y="212263"/>
                  </a:lnTo>
                  <a:lnTo>
                    <a:pt x="249972" y="168176"/>
                  </a:lnTo>
                  <a:lnTo>
                    <a:pt x="249972" y="0"/>
                  </a:lnTo>
                  <a:lnTo>
                    <a:pt x="0" y="44087"/>
                  </a:lnTo>
                  <a:close/>
                </a:path>
              </a:pathLst>
            </a:custGeom>
            <a:gradFill>
              <a:gsLst>
                <a:gs pos="0">
                  <a:srgbClr val="00001A">
                    <a:alpha val="7843"/>
                  </a:srgbClr>
                </a:gs>
                <a:gs pos="100000">
                  <a:srgbClr val="00001A">
                    <a:alpha val="1960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" name="Google Shape;101;p9"/>
            <p:cNvSpPr/>
            <p:nvPr/>
          </p:nvSpPr>
          <p:spPr>
            <a:xfrm>
              <a:off x="2973586" y="3176135"/>
              <a:ext cx="592194" cy="272355"/>
            </a:xfrm>
            <a:custGeom>
              <a:rect b="b" l="l" r="r" t="t"/>
              <a:pathLst>
                <a:path extrusionOk="0" h="272355" w="592194">
                  <a:moveTo>
                    <a:pt x="0" y="104445"/>
                  </a:moveTo>
                  <a:lnTo>
                    <a:pt x="0" y="272620"/>
                  </a:lnTo>
                  <a:lnTo>
                    <a:pt x="592195" y="168176"/>
                  </a:lnTo>
                  <a:lnTo>
                    <a:pt x="592195" y="0"/>
                  </a:lnTo>
                  <a:lnTo>
                    <a:pt x="0" y="104445"/>
                  </a:lnTo>
                  <a:close/>
                </a:path>
              </a:pathLst>
            </a:custGeom>
            <a:gradFill>
              <a:gsLst>
                <a:gs pos="0">
                  <a:srgbClr val="00001A">
                    <a:alpha val="1960"/>
                  </a:srgbClr>
                </a:gs>
                <a:gs pos="100000">
                  <a:srgbClr val="00001A">
                    <a:alpha val="7843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" name="Google Shape;102;p9"/>
            <p:cNvSpPr/>
            <p:nvPr/>
          </p:nvSpPr>
          <p:spPr>
            <a:xfrm>
              <a:off x="5446520" y="2777133"/>
              <a:ext cx="383885" cy="235148"/>
            </a:xfrm>
            <a:custGeom>
              <a:rect b="b" l="l" r="r" t="t"/>
              <a:pathLst>
                <a:path extrusionOk="0" h="235148" w="383885">
                  <a:moveTo>
                    <a:pt x="383885" y="0"/>
                  </a:moveTo>
                  <a:lnTo>
                    <a:pt x="381571" y="0"/>
                  </a:lnTo>
                  <a:lnTo>
                    <a:pt x="0" y="67297"/>
                  </a:lnTo>
                  <a:lnTo>
                    <a:pt x="0" y="235473"/>
                  </a:lnTo>
                  <a:lnTo>
                    <a:pt x="383885" y="167768"/>
                  </a:lnTo>
                  <a:lnTo>
                    <a:pt x="383885" y="0"/>
                  </a:lnTo>
                  <a:close/>
                </a:path>
              </a:pathLst>
            </a:custGeom>
            <a:gradFill>
              <a:gsLst>
                <a:gs pos="0">
                  <a:srgbClr val="00001A">
                    <a:alpha val="7843"/>
                  </a:srgbClr>
                </a:gs>
                <a:gs pos="100000">
                  <a:srgbClr val="00001A">
                    <a:alpha val="1960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Google Shape;103;p9"/>
            <p:cNvSpPr/>
            <p:nvPr/>
          </p:nvSpPr>
          <p:spPr>
            <a:xfrm>
              <a:off x="2973586" y="2964659"/>
              <a:ext cx="837702" cy="315515"/>
            </a:xfrm>
            <a:custGeom>
              <a:rect b="b" l="l" r="r" t="t"/>
              <a:pathLst>
                <a:path extrusionOk="0" h="315515" w="837702">
                  <a:moveTo>
                    <a:pt x="0" y="147745"/>
                  </a:moveTo>
                  <a:lnTo>
                    <a:pt x="0" y="315920"/>
                  </a:lnTo>
                  <a:lnTo>
                    <a:pt x="837703" y="168176"/>
                  </a:lnTo>
                  <a:lnTo>
                    <a:pt x="837703" y="0"/>
                  </a:lnTo>
                  <a:lnTo>
                    <a:pt x="0" y="147745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11764"/>
                  </a:srgbClr>
                </a:gs>
                <a:gs pos="100000">
                  <a:srgbClr val="FFFFFF">
                    <a:alpha val="4705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4" name="Google Shape;104;p9"/>
          <p:cNvSpPr txBox="1"/>
          <p:nvPr>
            <p:ph type="title"/>
          </p:nvPr>
        </p:nvSpPr>
        <p:spPr>
          <a:xfrm>
            <a:off x="457200" y="-100"/>
            <a:ext cx="5486400" cy="1814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05" name="Google Shape;105;p9"/>
          <p:cNvSpPr txBox="1"/>
          <p:nvPr>
            <p:ph idx="12" type="sldNum"/>
          </p:nvPr>
        </p:nvSpPr>
        <p:spPr>
          <a:xfrm>
            <a:off x="259225" y="4674100"/>
            <a:ext cx="481500" cy="245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" name="Google Shape;107;p10"/>
          <p:cNvGrpSpPr/>
          <p:nvPr/>
        </p:nvGrpSpPr>
        <p:grpSpPr>
          <a:xfrm>
            <a:off x="-120" y="0"/>
            <a:ext cx="9143821" cy="5144623"/>
            <a:chOff x="2973586" y="0"/>
            <a:chExt cx="2856819" cy="1607343"/>
          </a:xfrm>
        </p:grpSpPr>
        <p:sp>
          <p:nvSpPr>
            <p:cNvPr id="108" name="Google Shape;108;p10"/>
            <p:cNvSpPr/>
            <p:nvPr/>
          </p:nvSpPr>
          <p:spPr>
            <a:xfrm>
              <a:off x="2973586" y="0"/>
              <a:ext cx="2856819" cy="1607343"/>
            </a:xfrm>
            <a:custGeom>
              <a:rect b="b" l="l" r="r" t="t"/>
              <a:pathLst>
                <a:path extrusionOk="0" h="1607343" w="2856819">
                  <a:moveTo>
                    <a:pt x="0" y="1607344"/>
                  </a:moveTo>
                  <a:lnTo>
                    <a:pt x="2856819" y="1607344"/>
                  </a:lnTo>
                  <a:lnTo>
                    <a:pt x="2856819" y="0"/>
                  </a:lnTo>
                  <a:lnTo>
                    <a:pt x="2854505" y="0"/>
                  </a:lnTo>
                  <a:lnTo>
                    <a:pt x="0" y="503447"/>
                  </a:lnTo>
                  <a:lnTo>
                    <a:pt x="0" y="160734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" name="Google Shape;109;p10"/>
            <p:cNvSpPr/>
            <p:nvPr/>
          </p:nvSpPr>
          <p:spPr>
            <a:xfrm>
              <a:off x="2973586" y="278850"/>
              <a:ext cx="319904" cy="223242"/>
            </a:xfrm>
            <a:custGeom>
              <a:rect b="b" l="l" r="r" t="t"/>
              <a:pathLst>
                <a:path extrusionOk="0" h="223242" w="319904">
                  <a:moveTo>
                    <a:pt x="0" y="56421"/>
                  </a:moveTo>
                  <a:lnTo>
                    <a:pt x="0" y="224597"/>
                  </a:lnTo>
                  <a:lnTo>
                    <a:pt x="319904" y="168176"/>
                  </a:lnTo>
                  <a:lnTo>
                    <a:pt x="319904" y="0"/>
                  </a:lnTo>
                  <a:lnTo>
                    <a:pt x="0" y="56421"/>
                  </a:lnTo>
                  <a:close/>
                </a:path>
              </a:pathLst>
            </a:custGeom>
            <a:gradFill>
              <a:gsLst>
                <a:gs pos="0">
                  <a:srgbClr val="00001A">
                    <a:alpha val="1960"/>
                  </a:srgbClr>
                </a:gs>
                <a:gs pos="100000">
                  <a:srgbClr val="00001A">
                    <a:alpha val="7843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" name="Google Shape;110;p10"/>
            <p:cNvSpPr/>
            <p:nvPr/>
          </p:nvSpPr>
          <p:spPr>
            <a:xfrm>
              <a:off x="4446633" y="0"/>
              <a:ext cx="1380795" cy="242589"/>
            </a:xfrm>
            <a:custGeom>
              <a:rect b="b" l="l" r="r" t="t"/>
              <a:pathLst>
                <a:path extrusionOk="0" h="242589" w="1380795">
                  <a:moveTo>
                    <a:pt x="427914" y="0"/>
                  </a:moveTo>
                  <a:lnTo>
                    <a:pt x="0" y="75471"/>
                  </a:lnTo>
                  <a:lnTo>
                    <a:pt x="0" y="243647"/>
                  </a:lnTo>
                  <a:lnTo>
                    <a:pt x="1381458" y="0"/>
                  </a:lnTo>
                  <a:lnTo>
                    <a:pt x="427914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4705"/>
                  </a:srgbClr>
                </a:gs>
                <a:gs pos="100000">
                  <a:srgbClr val="FFFFFF">
                    <a:alpha val="11764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" name="Google Shape;111;p10"/>
            <p:cNvSpPr/>
            <p:nvPr/>
          </p:nvSpPr>
          <p:spPr>
            <a:xfrm>
              <a:off x="2973586" y="131406"/>
              <a:ext cx="202358" cy="202406"/>
            </a:xfrm>
            <a:custGeom>
              <a:rect b="b" l="l" r="r" t="t"/>
              <a:pathLst>
                <a:path extrusionOk="0" h="202406" w="202358">
                  <a:moveTo>
                    <a:pt x="0" y="35689"/>
                  </a:moveTo>
                  <a:lnTo>
                    <a:pt x="0" y="203865"/>
                  </a:lnTo>
                  <a:lnTo>
                    <a:pt x="202358" y="168176"/>
                  </a:lnTo>
                  <a:lnTo>
                    <a:pt x="202358" y="0"/>
                  </a:lnTo>
                  <a:lnTo>
                    <a:pt x="0" y="35689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11764"/>
                  </a:srgbClr>
                </a:gs>
                <a:gs pos="100000">
                  <a:srgbClr val="FFFFFF">
                    <a:alpha val="4705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Google Shape;112;p10"/>
            <p:cNvSpPr/>
            <p:nvPr/>
          </p:nvSpPr>
          <p:spPr>
            <a:xfrm>
              <a:off x="3669936" y="0"/>
              <a:ext cx="1203732" cy="211335"/>
            </a:xfrm>
            <a:custGeom>
              <a:rect b="b" l="l" r="r" t="t"/>
              <a:pathLst>
                <a:path extrusionOk="0" h="211335" w="1203732">
                  <a:moveTo>
                    <a:pt x="251070" y="0"/>
                  </a:moveTo>
                  <a:lnTo>
                    <a:pt x="0" y="44281"/>
                  </a:lnTo>
                  <a:lnTo>
                    <a:pt x="0" y="212457"/>
                  </a:lnTo>
                  <a:lnTo>
                    <a:pt x="1204612" y="0"/>
                  </a:lnTo>
                  <a:lnTo>
                    <a:pt x="251070" y="0"/>
                  </a:lnTo>
                  <a:close/>
                </a:path>
              </a:pathLst>
            </a:custGeom>
            <a:gradFill>
              <a:gsLst>
                <a:gs pos="0">
                  <a:srgbClr val="00001A">
                    <a:alpha val="7843"/>
                  </a:srgbClr>
                </a:gs>
                <a:gs pos="100000">
                  <a:srgbClr val="00001A">
                    <a:alpha val="1960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3" name="Google Shape;113;p10"/>
          <p:cNvSpPr txBox="1"/>
          <p:nvPr>
            <p:ph idx="1" type="body"/>
          </p:nvPr>
        </p:nvSpPr>
        <p:spPr>
          <a:xfrm>
            <a:off x="457200" y="1844275"/>
            <a:ext cx="2190000" cy="2709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>
              <a:spcBef>
                <a:spcPts val="360"/>
              </a:spcBef>
              <a:spcAft>
                <a:spcPts val="0"/>
              </a:spcAft>
              <a:buSzPts val="1600"/>
              <a:buNone/>
              <a:defRPr sz="1600"/>
            </a:lvl1pPr>
          </a:lstStyle>
          <a:p/>
        </p:txBody>
      </p:sp>
      <p:sp>
        <p:nvSpPr>
          <p:cNvPr id="114" name="Google Shape;114;p10"/>
          <p:cNvSpPr txBox="1"/>
          <p:nvPr>
            <p:ph idx="12" type="sldNum"/>
          </p:nvPr>
        </p:nvSpPr>
        <p:spPr>
          <a:xfrm>
            <a:off x="259225" y="4674100"/>
            <a:ext cx="481500" cy="245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gradFill>
          <a:gsLst>
            <a:gs pos="0">
              <a:srgbClr val="2CA388"/>
            </a:gs>
            <a:gs pos="100000">
              <a:srgbClr val="A6D683"/>
            </a:gs>
          </a:gsLst>
          <a:lin ang="0" scaled="0"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-100"/>
            <a:ext cx="5486400" cy="1814400"/>
          </a:xfrm>
          <a:prstGeom prst="rect">
            <a:avLst/>
          </a:prstGeom>
          <a:noFill/>
          <a:ln>
            <a:noFill/>
          </a:ln>
          <a:effectLst>
            <a:outerShdw blurRad="28575" rotWithShape="0" algn="bl" dir="5400000" dist="9525">
              <a:srgbClr val="00001A">
                <a:alpha val="15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Roboto Slab"/>
              <a:buNone/>
              <a:defRPr b="1" sz="32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Roboto Slab"/>
              <a:buNone/>
              <a:defRPr b="1" sz="32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Roboto Slab"/>
              <a:buNone/>
              <a:defRPr b="1" sz="32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Roboto Slab"/>
              <a:buNone/>
              <a:defRPr b="1" sz="32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Roboto Slab"/>
              <a:buNone/>
              <a:defRPr b="1" sz="32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Roboto Slab"/>
              <a:buNone/>
              <a:defRPr b="1" sz="32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Roboto Slab"/>
              <a:buNone/>
              <a:defRPr b="1" sz="32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Roboto Slab"/>
              <a:buNone/>
              <a:defRPr b="1" sz="32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Roboto Slab"/>
              <a:buNone/>
              <a:defRPr b="1" sz="32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200400" y="1909300"/>
            <a:ext cx="5486400" cy="27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1000" lvl="0" marL="45720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A6D683"/>
              </a:buClr>
              <a:buSzPts val="2400"/>
              <a:buFont typeface="Chivo"/>
              <a:buChar char="▰"/>
              <a:defRPr sz="2400">
                <a:solidFill>
                  <a:srgbClr val="00001A"/>
                </a:solidFill>
                <a:latin typeface="Chivo"/>
                <a:ea typeface="Chivo"/>
                <a:cs typeface="Chivo"/>
                <a:sym typeface="Chivo"/>
              </a:defRPr>
            </a:lvl1pPr>
            <a:lvl2pPr indent="-3810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EB3C2"/>
              </a:buClr>
              <a:buSzPts val="2400"/>
              <a:buFont typeface="Chivo"/>
              <a:buChar char="▰"/>
              <a:defRPr sz="2400">
                <a:solidFill>
                  <a:srgbClr val="00001A"/>
                </a:solidFill>
                <a:latin typeface="Chivo"/>
                <a:ea typeface="Chivo"/>
                <a:cs typeface="Chivo"/>
                <a:sym typeface="Chivo"/>
              </a:defRPr>
            </a:lvl2pPr>
            <a:lvl3pPr indent="-3810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EB3C2"/>
              </a:buClr>
              <a:buSzPts val="2400"/>
              <a:buFont typeface="Chivo"/>
              <a:buChar char="▰"/>
              <a:defRPr sz="2400">
                <a:solidFill>
                  <a:srgbClr val="00001A"/>
                </a:solidFill>
                <a:latin typeface="Chivo"/>
                <a:ea typeface="Chivo"/>
                <a:cs typeface="Chivo"/>
                <a:sym typeface="Chivo"/>
              </a:defRPr>
            </a:lvl3pPr>
            <a:lvl4pPr indent="-3810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EB3C2"/>
              </a:buClr>
              <a:buSzPts val="2400"/>
              <a:buFont typeface="Chivo"/>
              <a:buChar char="▰"/>
              <a:defRPr sz="2400">
                <a:solidFill>
                  <a:srgbClr val="00001A"/>
                </a:solidFill>
                <a:latin typeface="Chivo"/>
                <a:ea typeface="Chivo"/>
                <a:cs typeface="Chivo"/>
                <a:sym typeface="Chivo"/>
              </a:defRPr>
            </a:lvl4pPr>
            <a:lvl5pPr indent="-3810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EB3C2"/>
              </a:buClr>
              <a:buSzPts val="2400"/>
              <a:buFont typeface="Chivo"/>
              <a:buChar char="▰"/>
              <a:defRPr sz="2400">
                <a:solidFill>
                  <a:srgbClr val="00001A"/>
                </a:solidFill>
                <a:latin typeface="Chivo"/>
                <a:ea typeface="Chivo"/>
                <a:cs typeface="Chivo"/>
                <a:sym typeface="Chivo"/>
              </a:defRPr>
            </a:lvl5pPr>
            <a:lvl6pPr indent="-3810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EB3C2"/>
              </a:buClr>
              <a:buSzPts val="2400"/>
              <a:buFont typeface="Chivo"/>
              <a:buChar char="▰"/>
              <a:defRPr sz="2400">
                <a:solidFill>
                  <a:srgbClr val="00001A"/>
                </a:solidFill>
                <a:latin typeface="Chivo"/>
                <a:ea typeface="Chivo"/>
                <a:cs typeface="Chivo"/>
                <a:sym typeface="Chivo"/>
              </a:defRPr>
            </a:lvl6pPr>
            <a:lvl7pPr indent="-3810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EB3C2"/>
              </a:buClr>
              <a:buSzPts val="2400"/>
              <a:buFont typeface="Chivo"/>
              <a:buChar char="▰"/>
              <a:defRPr sz="2400">
                <a:solidFill>
                  <a:srgbClr val="00001A"/>
                </a:solidFill>
                <a:latin typeface="Chivo"/>
                <a:ea typeface="Chivo"/>
                <a:cs typeface="Chivo"/>
                <a:sym typeface="Chivo"/>
              </a:defRPr>
            </a:lvl7pPr>
            <a:lvl8pPr indent="-3810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EB3C2"/>
              </a:buClr>
              <a:buSzPts val="2400"/>
              <a:buFont typeface="Chivo"/>
              <a:buChar char="▰"/>
              <a:defRPr sz="2400">
                <a:solidFill>
                  <a:srgbClr val="00001A"/>
                </a:solidFill>
                <a:latin typeface="Chivo"/>
                <a:ea typeface="Chivo"/>
                <a:cs typeface="Chivo"/>
                <a:sym typeface="Chivo"/>
              </a:defRPr>
            </a:lvl8pPr>
            <a:lvl9pPr indent="-3810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EB3C2"/>
              </a:buClr>
              <a:buSzPts val="2400"/>
              <a:buFont typeface="Chivo"/>
              <a:buChar char="▰"/>
              <a:defRPr sz="2400">
                <a:solidFill>
                  <a:srgbClr val="00001A"/>
                </a:solidFill>
                <a:latin typeface="Chivo"/>
                <a:ea typeface="Chivo"/>
                <a:cs typeface="Chivo"/>
                <a:sym typeface="Chiv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259225" y="4674100"/>
            <a:ext cx="481500" cy="245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>
              <a:buNone/>
              <a:defRPr sz="1200">
                <a:solidFill>
                  <a:srgbClr val="9EB3C2"/>
                </a:solidFill>
                <a:latin typeface="Chivo"/>
                <a:ea typeface="Chivo"/>
                <a:cs typeface="Chivo"/>
                <a:sym typeface="Chivo"/>
              </a:defRPr>
            </a:lvl1pPr>
            <a:lvl2pPr lvl="1">
              <a:buNone/>
              <a:defRPr sz="1200">
                <a:solidFill>
                  <a:srgbClr val="9EB3C2"/>
                </a:solidFill>
                <a:latin typeface="Chivo"/>
                <a:ea typeface="Chivo"/>
                <a:cs typeface="Chivo"/>
                <a:sym typeface="Chivo"/>
              </a:defRPr>
            </a:lvl2pPr>
            <a:lvl3pPr lvl="2">
              <a:buNone/>
              <a:defRPr sz="1200">
                <a:solidFill>
                  <a:srgbClr val="9EB3C2"/>
                </a:solidFill>
                <a:latin typeface="Chivo"/>
                <a:ea typeface="Chivo"/>
                <a:cs typeface="Chivo"/>
                <a:sym typeface="Chivo"/>
              </a:defRPr>
            </a:lvl3pPr>
            <a:lvl4pPr lvl="3">
              <a:buNone/>
              <a:defRPr sz="1200">
                <a:solidFill>
                  <a:srgbClr val="9EB3C2"/>
                </a:solidFill>
                <a:latin typeface="Chivo"/>
                <a:ea typeface="Chivo"/>
                <a:cs typeface="Chivo"/>
                <a:sym typeface="Chivo"/>
              </a:defRPr>
            </a:lvl4pPr>
            <a:lvl5pPr lvl="4">
              <a:buNone/>
              <a:defRPr sz="1200">
                <a:solidFill>
                  <a:srgbClr val="9EB3C2"/>
                </a:solidFill>
                <a:latin typeface="Chivo"/>
                <a:ea typeface="Chivo"/>
                <a:cs typeface="Chivo"/>
                <a:sym typeface="Chivo"/>
              </a:defRPr>
            </a:lvl5pPr>
            <a:lvl6pPr lvl="5">
              <a:buNone/>
              <a:defRPr sz="1200">
                <a:solidFill>
                  <a:srgbClr val="9EB3C2"/>
                </a:solidFill>
                <a:latin typeface="Chivo"/>
                <a:ea typeface="Chivo"/>
                <a:cs typeface="Chivo"/>
                <a:sym typeface="Chivo"/>
              </a:defRPr>
            </a:lvl6pPr>
            <a:lvl7pPr lvl="6">
              <a:buNone/>
              <a:defRPr sz="1200">
                <a:solidFill>
                  <a:srgbClr val="9EB3C2"/>
                </a:solidFill>
                <a:latin typeface="Chivo"/>
                <a:ea typeface="Chivo"/>
                <a:cs typeface="Chivo"/>
                <a:sym typeface="Chivo"/>
              </a:defRPr>
            </a:lvl7pPr>
            <a:lvl8pPr lvl="7">
              <a:buNone/>
              <a:defRPr sz="1200">
                <a:solidFill>
                  <a:srgbClr val="9EB3C2"/>
                </a:solidFill>
                <a:latin typeface="Chivo"/>
                <a:ea typeface="Chivo"/>
                <a:cs typeface="Chivo"/>
                <a:sym typeface="Chivo"/>
              </a:defRPr>
            </a:lvl8pPr>
            <a:lvl9pPr lvl="8">
              <a:buNone/>
              <a:defRPr sz="1200">
                <a:solidFill>
                  <a:srgbClr val="9EB3C2"/>
                </a:solidFill>
                <a:latin typeface="Chivo"/>
                <a:ea typeface="Chivo"/>
                <a:cs typeface="Chivo"/>
                <a:sym typeface="Chi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6.png"/><Relationship Id="rId4" Type="http://schemas.openxmlformats.org/officeDocument/2006/relationships/image" Target="../media/image12.png"/><Relationship Id="rId5" Type="http://schemas.openxmlformats.org/officeDocument/2006/relationships/image" Target="../media/image9.png"/><Relationship Id="rId6" Type="http://schemas.openxmlformats.org/officeDocument/2006/relationships/image" Target="../media/image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4"/>
          <p:cNvSpPr txBox="1"/>
          <p:nvPr>
            <p:ph type="ctrTitle"/>
          </p:nvPr>
        </p:nvSpPr>
        <p:spPr>
          <a:xfrm>
            <a:off x="457200" y="799275"/>
            <a:ext cx="5486400" cy="3182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Projetos em Ciência de Dados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Gianlucca Devigili e Maisa O. Fraiz</a:t>
            </a:r>
            <a:endParaRPr sz="16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3"/>
          <p:cNvSpPr txBox="1"/>
          <p:nvPr>
            <p:ph idx="12" type="sldNum"/>
          </p:nvPr>
        </p:nvSpPr>
        <p:spPr>
          <a:xfrm>
            <a:off x="259225" y="4674100"/>
            <a:ext cx="481500" cy="245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2" name="Google Shape;20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34888" y="0"/>
            <a:ext cx="580911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23"/>
          <p:cNvSpPr txBox="1"/>
          <p:nvPr>
            <p:ph idx="4294967295" type="title"/>
          </p:nvPr>
        </p:nvSpPr>
        <p:spPr>
          <a:xfrm>
            <a:off x="259225" y="0"/>
            <a:ext cx="3036900" cy="5143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Histograma dos targets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4"/>
          <p:cNvSpPr txBox="1"/>
          <p:nvPr>
            <p:ph idx="12" type="sldNum"/>
          </p:nvPr>
        </p:nvSpPr>
        <p:spPr>
          <a:xfrm>
            <a:off x="259225" y="4674100"/>
            <a:ext cx="481500" cy="245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9" name="Google Shape;20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34887" y="0"/>
            <a:ext cx="580911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4"/>
          <p:cNvSpPr txBox="1"/>
          <p:nvPr>
            <p:ph idx="4294967295" type="title"/>
          </p:nvPr>
        </p:nvSpPr>
        <p:spPr>
          <a:xfrm>
            <a:off x="259225" y="0"/>
            <a:ext cx="3036900" cy="5143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Histograma dos targets em escala logarítmica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5"/>
          <p:cNvSpPr txBox="1"/>
          <p:nvPr>
            <p:ph idx="12" type="sldNum"/>
          </p:nvPr>
        </p:nvSpPr>
        <p:spPr>
          <a:xfrm>
            <a:off x="259225" y="4674100"/>
            <a:ext cx="481500" cy="245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6" name="Google Shape;21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0842" y="40700"/>
            <a:ext cx="5763159" cy="5102801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5"/>
          <p:cNvSpPr txBox="1"/>
          <p:nvPr>
            <p:ph idx="4294967295" type="title"/>
          </p:nvPr>
        </p:nvSpPr>
        <p:spPr>
          <a:xfrm>
            <a:off x="259225" y="0"/>
            <a:ext cx="3036900" cy="5143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Boxplot dos Targets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6"/>
          <p:cNvSpPr txBox="1"/>
          <p:nvPr>
            <p:ph idx="12" type="sldNum"/>
          </p:nvPr>
        </p:nvSpPr>
        <p:spPr>
          <a:xfrm>
            <a:off x="259225" y="4674100"/>
            <a:ext cx="481500" cy="245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23" name="Google Shape;22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53200" y="314325"/>
            <a:ext cx="5019675" cy="451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2250" y="3324988"/>
            <a:ext cx="3619500" cy="1304925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26"/>
          <p:cNvSpPr txBox="1"/>
          <p:nvPr>
            <p:ph idx="4294967295" type="title"/>
          </p:nvPr>
        </p:nvSpPr>
        <p:spPr>
          <a:xfrm>
            <a:off x="259225" y="0"/>
            <a:ext cx="3036900" cy="3324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Correlação Entre os Targets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7"/>
          <p:cNvSpPr txBox="1"/>
          <p:nvPr>
            <p:ph idx="12" type="sldNum"/>
          </p:nvPr>
        </p:nvSpPr>
        <p:spPr>
          <a:xfrm>
            <a:off x="259225" y="4674100"/>
            <a:ext cx="481500" cy="245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31" name="Google Shape;23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02681" y="0"/>
            <a:ext cx="504132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27"/>
          <p:cNvSpPr txBox="1"/>
          <p:nvPr>
            <p:ph idx="4294967295" type="title"/>
          </p:nvPr>
        </p:nvSpPr>
        <p:spPr>
          <a:xfrm>
            <a:off x="259225" y="0"/>
            <a:ext cx="3036900" cy="5143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Scatterplot dos Targets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8"/>
          <p:cNvSpPr txBox="1"/>
          <p:nvPr>
            <p:ph idx="12" type="sldNum"/>
          </p:nvPr>
        </p:nvSpPr>
        <p:spPr>
          <a:xfrm>
            <a:off x="259225" y="4674100"/>
            <a:ext cx="481500" cy="245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38" name="Google Shape;23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52985" y="0"/>
            <a:ext cx="509101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28"/>
          <p:cNvSpPr txBox="1"/>
          <p:nvPr>
            <p:ph idx="4294967295" type="title"/>
          </p:nvPr>
        </p:nvSpPr>
        <p:spPr>
          <a:xfrm>
            <a:off x="259225" y="0"/>
            <a:ext cx="3036900" cy="5143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Média diária dos Targets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9"/>
          <p:cNvSpPr txBox="1"/>
          <p:nvPr>
            <p:ph idx="12" type="sldNum"/>
          </p:nvPr>
        </p:nvSpPr>
        <p:spPr>
          <a:xfrm>
            <a:off x="259225" y="4674100"/>
            <a:ext cx="481500" cy="245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45" name="Google Shape;245;p29"/>
          <p:cNvPicPr preferRelativeResize="0"/>
          <p:nvPr/>
        </p:nvPicPr>
        <p:blipFill rotWithShape="1">
          <a:blip r:embed="rId3">
            <a:alphaModFix/>
          </a:blip>
          <a:srcRect b="0" l="0" r="0" t="823"/>
          <a:stretch/>
        </p:blipFill>
        <p:spPr>
          <a:xfrm>
            <a:off x="0" y="612431"/>
            <a:ext cx="9144001" cy="4531068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29"/>
          <p:cNvSpPr txBox="1"/>
          <p:nvPr>
            <p:ph idx="4294967295" type="title"/>
          </p:nvPr>
        </p:nvSpPr>
        <p:spPr>
          <a:xfrm>
            <a:off x="259225" y="-523825"/>
            <a:ext cx="8496000" cy="1814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Média dos Targets ao longo do tempo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0"/>
          <p:cNvSpPr txBox="1"/>
          <p:nvPr>
            <p:ph idx="12" type="sldNum"/>
          </p:nvPr>
        </p:nvSpPr>
        <p:spPr>
          <a:xfrm>
            <a:off x="259225" y="4674100"/>
            <a:ext cx="481500" cy="245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52" name="Google Shape;25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93822"/>
            <a:ext cx="9144003" cy="4549677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30"/>
          <p:cNvSpPr txBox="1"/>
          <p:nvPr>
            <p:ph idx="4294967295" type="title"/>
          </p:nvPr>
        </p:nvSpPr>
        <p:spPr>
          <a:xfrm>
            <a:off x="259225" y="-523825"/>
            <a:ext cx="8496000" cy="1814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Mediana dos Targets ao longo do tempo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1"/>
          <p:cNvSpPr txBox="1"/>
          <p:nvPr>
            <p:ph idx="12" type="sldNum"/>
          </p:nvPr>
        </p:nvSpPr>
        <p:spPr>
          <a:xfrm>
            <a:off x="259225" y="4674100"/>
            <a:ext cx="481500" cy="245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59" name="Google Shape;25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826" y="0"/>
            <a:ext cx="8268349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2"/>
          <p:cNvSpPr txBox="1"/>
          <p:nvPr>
            <p:ph idx="12" type="sldNum"/>
          </p:nvPr>
        </p:nvSpPr>
        <p:spPr>
          <a:xfrm>
            <a:off x="259225" y="4674100"/>
            <a:ext cx="481500" cy="245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65" name="Google Shape;26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825" y="0"/>
            <a:ext cx="8268349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5"/>
          <p:cNvSpPr txBox="1"/>
          <p:nvPr>
            <p:ph type="ctrTitle"/>
          </p:nvPr>
        </p:nvSpPr>
        <p:spPr>
          <a:xfrm>
            <a:off x="457200" y="1430950"/>
            <a:ext cx="5486400" cy="1159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0"/>
              <a:t>1.</a:t>
            </a:r>
            <a:endParaRPr sz="7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Preparação dos Dados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3"/>
          <p:cNvSpPr txBox="1"/>
          <p:nvPr>
            <p:ph idx="12" type="sldNum"/>
          </p:nvPr>
        </p:nvSpPr>
        <p:spPr>
          <a:xfrm>
            <a:off x="259225" y="4674100"/>
            <a:ext cx="481500" cy="245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71" name="Google Shape;27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3197249" cy="257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97258" y="8209"/>
            <a:ext cx="3265467" cy="25553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" y="2571750"/>
            <a:ext cx="3197250" cy="2571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97249" y="2571750"/>
            <a:ext cx="3265472" cy="257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4"/>
          <p:cNvSpPr txBox="1"/>
          <p:nvPr>
            <p:ph type="ctrTitle"/>
          </p:nvPr>
        </p:nvSpPr>
        <p:spPr>
          <a:xfrm>
            <a:off x="457200" y="799275"/>
            <a:ext cx="5486400" cy="3182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Projetos em Ciência de Dados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Gianlucca Devigili e Maisa O. Fraiz</a:t>
            </a:r>
            <a:endParaRPr sz="16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6"/>
          <p:cNvSpPr txBox="1"/>
          <p:nvPr>
            <p:ph type="title"/>
          </p:nvPr>
        </p:nvSpPr>
        <p:spPr>
          <a:xfrm>
            <a:off x="457200" y="-100"/>
            <a:ext cx="5486400" cy="1814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Tratamento de Dados</a:t>
            </a:r>
            <a:endParaRPr/>
          </a:p>
        </p:txBody>
      </p:sp>
      <p:sp>
        <p:nvSpPr>
          <p:cNvPr id="153" name="Google Shape;153;p16"/>
          <p:cNvSpPr txBox="1"/>
          <p:nvPr>
            <p:ph idx="1" type="body"/>
          </p:nvPr>
        </p:nvSpPr>
        <p:spPr>
          <a:xfrm>
            <a:off x="1929400" y="1909300"/>
            <a:ext cx="6757500" cy="276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+"/>
            </a:pPr>
            <a:r>
              <a:rPr lang="en"/>
              <a:t>Dados salvos em </a:t>
            </a:r>
            <a:r>
              <a:rPr b="1" lang="en">
                <a:solidFill>
                  <a:srgbClr val="A6D683"/>
                </a:solidFill>
              </a:rPr>
              <a:t>.pkl</a:t>
            </a:r>
            <a:endParaRPr b="1">
              <a:solidFill>
                <a:srgbClr val="A6D683"/>
              </a:solidFill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+"/>
            </a:pPr>
            <a:r>
              <a:rPr lang="en"/>
              <a:t>Redução do tempo de carga de </a:t>
            </a:r>
            <a:r>
              <a:rPr b="1" lang="en">
                <a:solidFill>
                  <a:srgbClr val="A6D683"/>
                </a:solidFill>
              </a:rPr>
              <a:t>28.4s</a:t>
            </a:r>
            <a:r>
              <a:rPr lang="en"/>
              <a:t> para </a:t>
            </a:r>
            <a:r>
              <a:rPr b="1" lang="en">
                <a:solidFill>
                  <a:srgbClr val="A6D683"/>
                </a:solidFill>
              </a:rPr>
              <a:t>5.34s</a:t>
            </a:r>
            <a:endParaRPr b="1">
              <a:solidFill>
                <a:srgbClr val="A6D683"/>
              </a:solidFill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+"/>
            </a:pPr>
            <a:r>
              <a:rPr lang="en"/>
              <a:t>Redução do uso de memória RAM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+"/>
            </a:pPr>
            <a:r>
              <a:rPr lang="en"/>
              <a:t>Redução do espaço em disco de </a:t>
            </a:r>
            <a:r>
              <a:rPr b="1" lang="en">
                <a:solidFill>
                  <a:srgbClr val="A6D683"/>
                </a:solidFill>
              </a:rPr>
              <a:t>3.8GB</a:t>
            </a:r>
            <a:r>
              <a:rPr lang="en"/>
              <a:t> para </a:t>
            </a:r>
            <a:r>
              <a:rPr b="1" lang="en">
                <a:solidFill>
                  <a:srgbClr val="A6D683"/>
                </a:solidFill>
              </a:rPr>
              <a:t>3.4GB</a:t>
            </a:r>
            <a:endParaRPr b="1">
              <a:solidFill>
                <a:srgbClr val="A6D683"/>
              </a:solidFill>
            </a:endParaRPr>
          </a:p>
        </p:txBody>
      </p:sp>
      <p:sp>
        <p:nvSpPr>
          <p:cNvPr id="154" name="Google Shape;154;p16"/>
          <p:cNvSpPr txBox="1"/>
          <p:nvPr>
            <p:ph idx="12" type="sldNum"/>
          </p:nvPr>
        </p:nvSpPr>
        <p:spPr>
          <a:xfrm>
            <a:off x="259225" y="4674100"/>
            <a:ext cx="481500" cy="245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7"/>
          <p:cNvSpPr txBox="1"/>
          <p:nvPr>
            <p:ph type="title"/>
          </p:nvPr>
        </p:nvSpPr>
        <p:spPr>
          <a:xfrm>
            <a:off x="457200" y="-100"/>
            <a:ext cx="5486400" cy="1814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Higienização e Separação dos dados</a:t>
            </a:r>
            <a:endParaRPr/>
          </a:p>
        </p:txBody>
      </p:sp>
      <p:sp>
        <p:nvSpPr>
          <p:cNvPr id="160" name="Google Shape;160;p17"/>
          <p:cNvSpPr txBox="1"/>
          <p:nvPr>
            <p:ph idx="1" type="body"/>
          </p:nvPr>
        </p:nvSpPr>
        <p:spPr>
          <a:xfrm>
            <a:off x="1929400" y="1909300"/>
            <a:ext cx="6757500" cy="276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+"/>
            </a:pPr>
            <a:r>
              <a:rPr lang="en"/>
              <a:t>Padronização dos nomes de colunas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+"/>
            </a:pPr>
            <a:r>
              <a:rPr lang="en"/>
              <a:t>Remoção de colunas que representam o mesmo dado (e.g. nome e sigla do time)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+"/>
            </a:pPr>
            <a:r>
              <a:rPr lang="en"/>
              <a:t>Redução do tamanho dos arquivos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+"/>
            </a:pPr>
            <a:r>
              <a:rPr lang="en"/>
              <a:t>Encapsulamento dos dados</a:t>
            </a:r>
            <a:endParaRPr/>
          </a:p>
        </p:txBody>
      </p:sp>
      <p:sp>
        <p:nvSpPr>
          <p:cNvPr id="161" name="Google Shape;161;p17"/>
          <p:cNvSpPr txBox="1"/>
          <p:nvPr>
            <p:ph idx="12" type="sldNum"/>
          </p:nvPr>
        </p:nvSpPr>
        <p:spPr>
          <a:xfrm>
            <a:off x="259225" y="4674100"/>
            <a:ext cx="481500" cy="245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8"/>
          <p:cNvSpPr txBox="1"/>
          <p:nvPr>
            <p:ph idx="12" type="sldNum"/>
          </p:nvPr>
        </p:nvSpPr>
        <p:spPr>
          <a:xfrm>
            <a:off x="259225" y="4674100"/>
            <a:ext cx="481500" cy="245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7" name="Google Shape;16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7225" y="1425175"/>
            <a:ext cx="6554325" cy="3494025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18"/>
          <p:cNvSpPr txBox="1"/>
          <p:nvPr>
            <p:ph idx="4294967295" type="title"/>
          </p:nvPr>
        </p:nvSpPr>
        <p:spPr>
          <a:xfrm>
            <a:off x="448175" y="-198275"/>
            <a:ext cx="5486400" cy="1814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Higienização e Separação dos dados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9"/>
          <p:cNvSpPr txBox="1"/>
          <p:nvPr>
            <p:ph idx="12" type="sldNum"/>
          </p:nvPr>
        </p:nvSpPr>
        <p:spPr>
          <a:xfrm>
            <a:off x="259225" y="4674100"/>
            <a:ext cx="481500" cy="245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74" name="Google Shape;17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7225" y="1425175"/>
            <a:ext cx="6554325" cy="3494025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19"/>
          <p:cNvSpPr txBox="1"/>
          <p:nvPr>
            <p:ph idx="4294967295" type="title"/>
          </p:nvPr>
        </p:nvSpPr>
        <p:spPr>
          <a:xfrm>
            <a:off x="448175" y="-198275"/>
            <a:ext cx="5486400" cy="1814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Higienização e Separação dos dados</a:t>
            </a:r>
            <a:endParaRPr/>
          </a:p>
        </p:txBody>
      </p:sp>
      <p:sp>
        <p:nvSpPr>
          <p:cNvPr id="176" name="Google Shape;176;p19"/>
          <p:cNvSpPr/>
          <p:nvPr/>
        </p:nvSpPr>
        <p:spPr>
          <a:xfrm>
            <a:off x="4026525" y="2522200"/>
            <a:ext cx="1270200" cy="1243200"/>
          </a:xfrm>
          <a:prstGeom prst="rect">
            <a:avLst/>
          </a:prstGeom>
          <a:noFill/>
          <a:ln cap="flat" cmpd="sng" w="28575">
            <a:solidFill>
              <a:srgbClr val="A6D68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0"/>
          <p:cNvSpPr txBox="1"/>
          <p:nvPr>
            <p:ph idx="12" type="sldNum"/>
          </p:nvPr>
        </p:nvSpPr>
        <p:spPr>
          <a:xfrm>
            <a:off x="259225" y="4674100"/>
            <a:ext cx="481500" cy="245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82" name="Google Shape;182;p20"/>
          <p:cNvPicPr preferRelativeResize="0"/>
          <p:nvPr/>
        </p:nvPicPr>
        <p:blipFill rotWithShape="1">
          <a:blip r:embed="rId3">
            <a:alphaModFix/>
          </a:blip>
          <a:srcRect b="8054" l="0" r="0" t="0"/>
          <a:stretch/>
        </p:blipFill>
        <p:spPr>
          <a:xfrm>
            <a:off x="1291288" y="0"/>
            <a:ext cx="7852711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0"/>
          <p:cNvSpPr txBox="1"/>
          <p:nvPr>
            <p:ph idx="4294967295" type="title"/>
          </p:nvPr>
        </p:nvSpPr>
        <p:spPr>
          <a:xfrm rot="-5400000">
            <a:off x="-1848800" y="1327875"/>
            <a:ext cx="5226600" cy="1814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Modelo do Data Warehouse</a:t>
            </a:r>
            <a:endParaRPr sz="28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1"/>
          <p:cNvSpPr txBox="1"/>
          <p:nvPr>
            <p:ph type="ctrTitle"/>
          </p:nvPr>
        </p:nvSpPr>
        <p:spPr>
          <a:xfrm>
            <a:off x="457200" y="1430950"/>
            <a:ext cx="5486400" cy="1159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0"/>
              <a:t>2</a:t>
            </a:r>
            <a:r>
              <a:rPr lang="en" sz="7000"/>
              <a:t>.</a:t>
            </a:r>
            <a:endParaRPr sz="7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Análise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Exploratória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2"/>
          <p:cNvSpPr txBox="1"/>
          <p:nvPr>
            <p:ph type="title"/>
          </p:nvPr>
        </p:nvSpPr>
        <p:spPr>
          <a:xfrm>
            <a:off x="457200" y="-100"/>
            <a:ext cx="5486400" cy="1814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Estatísticas de Resumo dos Targets</a:t>
            </a:r>
            <a:endParaRPr/>
          </a:p>
        </p:txBody>
      </p:sp>
      <p:sp>
        <p:nvSpPr>
          <p:cNvPr id="194" name="Google Shape;194;p22"/>
          <p:cNvSpPr txBox="1"/>
          <p:nvPr>
            <p:ph idx="1" type="body"/>
          </p:nvPr>
        </p:nvSpPr>
        <p:spPr>
          <a:xfrm>
            <a:off x="1937525" y="1958125"/>
            <a:ext cx="6757500" cy="276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+"/>
            </a:pPr>
            <a:r>
              <a:rPr lang="en"/>
              <a:t>2 milhões de registros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+"/>
            </a:pPr>
            <a:r>
              <a:rPr lang="en"/>
              <a:t>Os targets variam de 0 a 100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+"/>
            </a:pPr>
            <a:r>
              <a:rPr lang="en"/>
              <a:t>Médias baixas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+"/>
            </a:pPr>
            <a:r>
              <a:rPr lang="en"/>
              <a:t>Maioria dos valores 0 ou próximos de 0</a:t>
            </a:r>
            <a:endParaRPr/>
          </a:p>
        </p:txBody>
      </p:sp>
      <p:sp>
        <p:nvSpPr>
          <p:cNvPr id="195" name="Google Shape;195;p22"/>
          <p:cNvSpPr txBox="1"/>
          <p:nvPr>
            <p:ph idx="12" type="sldNum"/>
          </p:nvPr>
        </p:nvSpPr>
        <p:spPr>
          <a:xfrm>
            <a:off x="259225" y="4674100"/>
            <a:ext cx="481500" cy="245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6" name="Google Shape;19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43598" y="0"/>
            <a:ext cx="3210300" cy="205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acmorris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